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E4742686-8302-473C-9C74-E8245EAD981E}"/>
              </a:ext>
            </a:extLst>
          </p:cNvPr>
          <p:cNvSpPr>
            <a:spLocks noEditPoints="1"/>
          </p:cNvSpPr>
          <p:nvPr/>
        </p:nvSpPr>
        <p:spPr bwMode="auto">
          <a:xfrm>
            <a:off x="569496" y="1868109"/>
            <a:ext cx="2886076" cy="1445280"/>
          </a:xfrm>
          <a:custGeom>
            <a:avLst/>
            <a:gdLst>
              <a:gd name="T0" fmla="*/ 1086 w 1931"/>
              <a:gd name="T1" fmla="*/ 405 h 967"/>
              <a:gd name="T2" fmla="*/ 1080 w 1931"/>
              <a:gd name="T3" fmla="*/ 426 h 967"/>
              <a:gd name="T4" fmla="*/ 1075 w 1931"/>
              <a:gd name="T5" fmla="*/ 433 h 967"/>
              <a:gd name="T6" fmla="*/ 1076 w 1931"/>
              <a:gd name="T7" fmla="*/ 456 h 967"/>
              <a:gd name="T8" fmla="*/ 948 w 1931"/>
              <a:gd name="T9" fmla="*/ 642 h 967"/>
              <a:gd name="T10" fmla="*/ 665 w 1931"/>
              <a:gd name="T11" fmla="*/ 651 h 967"/>
              <a:gd name="T12" fmla="*/ 3 w 1931"/>
              <a:gd name="T13" fmla="*/ 736 h 967"/>
              <a:gd name="T14" fmla="*/ 96 w 1931"/>
              <a:gd name="T15" fmla="*/ 764 h 967"/>
              <a:gd name="T16" fmla="*/ 274 w 1931"/>
              <a:gd name="T17" fmla="*/ 779 h 967"/>
              <a:gd name="T18" fmla="*/ 398 w 1931"/>
              <a:gd name="T19" fmla="*/ 773 h 967"/>
              <a:gd name="T20" fmla="*/ 499 w 1931"/>
              <a:gd name="T21" fmla="*/ 784 h 967"/>
              <a:gd name="T22" fmla="*/ 650 w 1931"/>
              <a:gd name="T23" fmla="*/ 779 h 967"/>
              <a:gd name="T24" fmla="*/ 781 w 1931"/>
              <a:gd name="T25" fmla="*/ 784 h 967"/>
              <a:gd name="T26" fmla="*/ 920 w 1931"/>
              <a:gd name="T27" fmla="*/ 790 h 967"/>
              <a:gd name="T28" fmla="*/ 988 w 1931"/>
              <a:gd name="T29" fmla="*/ 787 h 967"/>
              <a:gd name="T30" fmla="*/ 1035 w 1931"/>
              <a:gd name="T31" fmla="*/ 793 h 967"/>
              <a:gd name="T32" fmla="*/ 1033 w 1931"/>
              <a:gd name="T33" fmla="*/ 831 h 967"/>
              <a:gd name="T34" fmla="*/ 1045 w 1931"/>
              <a:gd name="T35" fmla="*/ 943 h 967"/>
              <a:gd name="T36" fmla="*/ 1058 w 1931"/>
              <a:gd name="T37" fmla="*/ 954 h 967"/>
              <a:gd name="T38" fmla="*/ 1073 w 1931"/>
              <a:gd name="T39" fmla="*/ 967 h 967"/>
              <a:gd name="T40" fmla="*/ 1099 w 1931"/>
              <a:gd name="T41" fmla="*/ 844 h 967"/>
              <a:gd name="T42" fmla="*/ 1133 w 1931"/>
              <a:gd name="T43" fmla="*/ 831 h 967"/>
              <a:gd name="T44" fmla="*/ 1161 w 1931"/>
              <a:gd name="T45" fmla="*/ 821 h 967"/>
              <a:gd name="T46" fmla="*/ 1238 w 1931"/>
              <a:gd name="T47" fmla="*/ 823 h 967"/>
              <a:gd name="T48" fmla="*/ 1321 w 1931"/>
              <a:gd name="T49" fmla="*/ 820 h 967"/>
              <a:gd name="T50" fmla="*/ 1552 w 1931"/>
              <a:gd name="T51" fmla="*/ 850 h 967"/>
              <a:gd name="T52" fmla="*/ 1586 w 1931"/>
              <a:gd name="T53" fmla="*/ 836 h 967"/>
              <a:gd name="T54" fmla="*/ 1611 w 1931"/>
              <a:gd name="T55" fmla="*/ 828 h 967"/>
              <a:gd name="T56" fmla="*/ 1644 w 1931"/>
              <a:gd name="T57" fmla="*/ 833 h 967"/>
              <a:gd name="T58" fmla="*/ 1706 w 1931"/>
              <a:gd name="T59" fmla="*/ 803 h 967"/>
              <a:gd name="T60" fmla="*/ 1726 w 1931"/>
              <a:gd name="T61" fmla="*/ 816 h 967"/>
              <a:gd name="T62" fmla="*/ 1755 w 1931"/>
              <a:gd name="T63" fmla="*/ 792 h 967"/>
              <a:gd name="T64" fmla="*/ 1784 w 1931"/>
              <a:gd name="T65" fmla="*/ 795 h 967"/>
              <a:gd name="T66" fmla="*/ 1889 w 1931"/>
              <a:gd name="T67" fmla="*/ 786 h 967"/>
              <a:gd name="T68" fmla="*/ 1931 w 1931"/>
              <a:gd name="T69" fmla="*/ 765 h 967"/>
              <a:gd name="T70" fmla="*/ 1847 w 1931"/>
              <a:gd name="T71" fmla="*/ 749 h 967"/>
              <a:gd name="T72" fmla="*/ 1520 w 1931"/>
              <a:gd name="T73" fmla="*/ 703 h 967"/>
              <a:gd name="T74" fmla="*/ 1507 w 1931"/>
              <a:gd name="T75" fmla="*/ 484 h 967"/>
              <a:gd name="T76" fmla="*/ 1410 w 1931"/>
              <a:gd name="T77" fmla="*/ 365 h 967"/>
              <a:gd name="T78" fmla="*/ 1409 w 1931"/>
              <a:gd name="T79" fmla="*/ 316 h 967"/>
              <a:gd name="T80" fmla="*/ 1403 w 1931"/>
              <a:gd name="T81" fmla="*/ 271 h 967"/>
              <a:gd name="T82" fmla="*/ 1363 w 1931"/>
              <a:gd name="T83" fmla="*/ 225 h 967"/>
              <a:gd name="T84" fmla="*/ 1294 w 1931"/>
              <a:gd name="T85" fmla="*/ 216 h 967"/>
              <a:gd name="T86" fmla="*/ 1229 w 1931"/>
              <a:gd name="T87" fmla="*/ 252 h 967"/>
              <a:gd name="T88" fmla="*/ 1210 w 1931"/>
              <a:gd name="T89" fmla="*/ 282 h 967"/>
              <a:gd name="T90" fmla="*/ 1231 w 1931"/>
              <a:gd name="T91" fmla="*/ 332 h 967"/>
              <a:gd name="T92" fmla="*/ 1233 w 1931"/>
              <a:gd name="T93" fmla="*/ 383 h 967"/>
              <a:gd name="T94" fmla="*/ 1244 w 1931"/>
              <a:gd name="T95" fmla="*/ 392 h 967"/>
              <a:gd name="T96" fmla="*/ 1249 w 1931"/>
              <a:gd name="T97" fmla="*/ 411 h 967"/>
              <a:gd name="T98" fmla="*/ 1264 w 1931"/>
              <a:gd name="T99" fmla="*/ 433 h 967"/>
              <a:gd name="T100" fmla="*/ 1164 w 1931"/>
              <a:gd name="T101" fmla="*/ 472 h 967"/>
              <a:gd name="T102" fmla="*/ 1150 w 1931"/>
              <a:gd name="T103" fmla="*/ 447 h 967"/>
              <a:gd name="T104" fmla="*/ 1134 w 1931"/>
              <a:gd name="T105" fmla="*/ 398 h 967"/>
              <a:gd name="T106" fmla="*/ 1117 w 1931"/>
              <a:gd name="T107" fmla="*/ 276 h 967"/>
              <a:gd name="T108" fmla="*/ 1196 w 1931"/>
              <a:gd name="T109" fmla="*/ 51 h 967"/>
              <a:gd name="T110" fmla="*/ 1174 w 1931"/>
              <a:gd name="T111" fmla="*/ 3 h 967"/>
              <a:gd name="T112" fmla="*/ 1135 w 1931"/>
              <a:gd name="T113" fmla="*/ 10 h 967"/>
              <a:gd name="T114" fmla="*/ 1055 w 1931"/>
              <a:gd name="T115" fmla="*/ 76 h 967"/>
              <a:gd name="T116" fmla="*/ 1075 w 1931"/>
              <a:gd name="T117" fmla="*/ 193 h 967"/>
              <a:gd name="T118" fmla="*/ 1133 w 1931"/>
              <a:gd name="T119" fmla="*/ 505 h 967"/>
              <a:gd name="T120" fmla="*/ 1160 w 1931"/>
              <a:gd name="T121" fmla="*/ 547 h 967"/>
              <a:gd name="T122" fmla="*/ 1254 w 1931"/>
              <a:gd name="T123" fmla="*/ 528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31" h="967">
                <a:moveTo>
                  <a:pt x="1093" y="386"/>
                </a:moveTo>
                <a:lnTo>
                  <a:pt x="1093" y="386"/>
                </a:lnTo>
                <a:lnTo>
                  <a:pt x="1091" y="392"/>
                </a:lnTo>
                <a:lnTo>
                  <a:pt x="1088" y="399"/>
                </a:lnTo>
                <a:lnTo>
                  <a:pt x="1088" y="399"/>
                </a:lnTo>
                <a:lnTo>
                  <a:pt x="1086" y="405"/>
                </a:lnTo>
                <a:lnTo>
                  <a:pt x="1085" y="412"/>
                </a:lnTo>
                <a:lnTo>
                  <a:pt x="1085" y="412"/>
                </a:lnTo>
                <a:lnTo>
                  <a:pt x="1082" y="418"/>
                </a:lnTo>
                <a:lnTo>
                  <a:pt x="1081" y="421"/>
                </a:lnTo>
                <a:lnTo>
                  <a:pt x="1080" y="426"/>
                </a:lnTo>
                <a:lnTo>
                  <a:pt x="1080" y="426"/>
                </a:lnTo>
                <a:lnTo>
                  <a:pt x="1080" y="430"/>
                </a:lnTo>
                <a:lnTo>
                  <a:pt x="1079" y="431"/>
                </a:lnTo>
                <a:lnTo>
                  <a:pt x="1078" y="431"/>
                </a:lnTo>
                <a:lnTo>
                  <a:pt x="1076" y="431"/>
                </a:lnTo>
                <a:lnTo>
                  <a:pt x="1076" y="431"/>
                </a:lnTo>
                <a:lnTo>
                  <a:pt x="1075" y="433"/>
                </a:lnTo>
                <a:lnTo>
                  <a:pt x="1074" y="438"/>
                </a:lnTo>
                <a:lnTo>
                  <a:pt x="1073" y="443"/>
                </a:lnTo>
                <a:lnTo>
                  <a:pt x="1074" y="449"/>
                </a:lnTo>
                <a:lnTo>
                  <a:pt x="1074" y="449"/>
                </a:lnTo>
                <a:lnTo>
                  <a:pt x="1075" y="453"/>
                </a:lnTo>
                <a:lnTo>
                  <a:pt x="1076" y="456"/>
                </a:lnTo>
                <a:lnTo>
                  <a:pt x="1082" y="462"/>
                </a:lnTo>
                <a:lnTo>
                  <a:pt x="1090" y="468"/>
                </a:lnTo>
                <a:lnTo>
                  <a:pt x="1070" y="648"/>
                </a:lnTo>
                <a:lnTo>
                  <a:pt x="1070" y="648"/>
                </a:lnTo>
                <a:lnTo>
                  <a:pt x="1036" y="645"/>
                </a:lnTo>
                <a:lnTo>
                  <a:pt x="948" y="642"/>
                </a:lnTo>
                <a:lnTo>
                  <a:pt x="893" y="640"/>
                </a:lnTo>
                <a:lnTo>
                  <a:pt x="837" y="640"/>
                </a:lnTo>
                <a:lnTo>
                  <a:pt x="782" y="642"/>
                </a:lnTo>
                <a:lnTo>
                  <a:pt x="732" y="644"/>
                </a:lnTo>
                <a:lnTo>
                  <a:pt x="732" y="644"/>
                </a:lnTo>
                <a:lnTo>
                  <a:pt x="665" y="651"/>
                </a:lnTo>
                <a:lnTo>
                  <a:pt x="567" y="663"/>
                </a:lnTo>
                <a:lnTo>
                  <a:pt x="326" y="692"/>
                </a:lnTo>
                <a:lnTo>
                  <a:pt x="104" y="720"/>
                </a:lnTo>
                <a:lnTo>
                  <a:pt x="33" y="731"/>
                </a:lnTo>
                <a:lnTo>
                  <a:pt x="3" y="736"/>
                </a:lnTo>
                <a:lnTo>
                  <a:pt x="3" y="736"/>
                </a:lnTo>
                <a:lnTo>
                  <a:pt x="0" y="737"/>
                </a:lnTo>
                <a:lnTo>
                  <a:pt x="0" y="738"/>
                </a:lnTo>
                <a:lnTo>
                  <a:pt x="8" y="742"/>
                </a:lnTo>
                <a:lnTo>
                  <a:pt x="20" y="746"/>
                </a:lnTo>
                <a:lnTo>
                  <a:pt x="35" y="749"/>
                </a:lnTo>
                <a:lnTo>
                  <a:pt x="96" y="764"/>
                </a:lnTo>
                <a:lnTo>
                  <a:pt x="96" y="764"/>
                </a:lnTo>
                <a:lnTo>
                  <a:pt x="109" y="766"/>
                </a:lnTo>
                <a:lnTo>
                  <a:pt x="130" y="768"/>
                </a:lnTo>
                <a:lnTo>
                  <a:pt x="186" y="774"/>
                </a:lnTo>
                <a:lnTo>
                  <a:pt x="247" y="778"/>
                </a:lnTo>
                <a:lnTo>
                  <a:pt x="274" y="779"/>
                </a:lnTo>
                <a:lnTo>
                  <a:pt x="297" y="778"/>
                </a:lnTo>
                <a:lnTo>
                  <a:pt x="297" y="778"/>
                </a:lnTo>
                <a:lnTo>
                  <a:pt x="334" y="776"/>
                </a:lnTo>
                <a:lnTo>
                  <a:pt x="367" y="773"/>
                </a:lnTo>
                <a:lnTo>
                  <a:pt x="383" y="773"/>
                </a:lnTo>
                <a:lnTo>
                  <a:pt x="398" y="773"/>
                </a:lnTo>
                <a:lnTo>
                  <a:pt x="413" y="774"/>
                </a:lnTo>
                <a:lnTo>
                  <a:pt x="426" y="777"/>
                </a:lnTo>
                <a:lnTo>
                  <a:pt x="426" y="777"/>
                </a:lnTo>
                <a:lnTo>
                  <a:pt x="444" y="779"/>
                </a:lnTo>
                <a:lnTo>
                  <a:pt x="469" y="781"/>
                </a:lnTo>
                <a:lnTo>
                  <a:pt x="499" y="784"/>
                </a:lnTo>
                <a:lnTo>
                  <a:pt x="532" y="784"/>
                </a:lnTo>
                <a:lnTo>
                  <a:pt x="566" y="785"/>
                </a:lnTo>
                <a:lnTo>
                  <a:pt x="598" y="784"/>
                </a:lnTo>
                <a:lnTo>
                  <a:pt x="627" y="783"/>
                </a:lnTo>
                <a:lnTo>
                  <a:pt x="650" y="779"/>
                </a:lnTo>
                <a:lnTo>
                  <a:pt x="650" y="779"/>
                </a:lnTo>
                <a:lnTo>
                  <a:pt x="669" y="777"/>
                </a:lnTo>
                <a:lnTo>
                  <a:pt x="689" y="777"/>
                </a:lnTo>
                <a:lnTo>
                  <a:pt x="709" y="777"/>
                </a:lnTo>
                <a:lnTo>
                  <a:pt x="728" y="778"/>
                </a:lnTo>
                <a:lnTo>
                  <a:pt x="761" y="781"/>
                </a:lnTo>
                <a:lnTo>
                  <a:pt x="781" y="784"/>
                </a:lnTo>
                <a:lnTo>
                  <a:pt x="781" y="784"/>
                </a:lnTo>
                <a:lnTo>
                  <a:pt x="803" y="785"/>
                </a:lnTo>
                <a:lnTo>
                  <a:pt x="841" y="787"/>
                </a:lnTo>
                <a:lnTo>
                  <a:pt x="883" y="790"/>
                </a:lnTo>
                <a:lnTo>
                  <a:pt x="903" y="791"/>
                </a:lnTo>
                <a:lnTo>
                  <a:pt x="920" y="790"/>
                </a:lnTo>
                <a:lnTo>
                  <a:pt x="920" y="790"/>
                </a:lnTo>
                <a:lnTo>
                  <a:pt x="944" y="789"/>
                </a:lnTo>
                <a:lnTo>
                  <a:pt x="960" y="786"/>
                </a:lnTo>
                <a:lnTo>
                  <a:pt x="974" y="785"/>
                </a:lnTo>
                <a:lnTo>
                  <a:pt x="981" y="786"/>
                </a:lnTo>
                <a:lnTo>
                  <a:pt x="988" y="787"/>
                </a:lnTo>
                <a:lnTo>
                  <a:pt x="988" y="787"/>
                </a:lnTo>
                <a:lnTo>
                  <a:pt x="996" y="790"/>
                </a:lnTo>
                <a:lnTo>
                  <a:pt x="1003" y="791"/>
                </a:lnTo>
                <a:lnTo>
                  <a:pt x="1019" y="793"/>
                </a:lnTo>
                <a:lnTo>
                  <a:pt x="1035" y="793"/>
                </a:lnTo>
                <a:lnTo>
                  <a:pt x="1035" y="793"/>
                </a:lnTo>
                <a:lnTo>
                  <a:pt x="1030" y="805"/>
                </a:lnTo>
                <a:lnTo>
                  <a:pt x="1027" y="815"/>
                </a:lnTo>
                <a:lnTo>
                  <a:pt x="1027" y="820"/>
                </a:lnTo>
                <a:lnTo>
                  <a:pt x="1029" y="823"/>
                </a:lnTo>
                <a:lnTo>
                  <a:pt x="1029" y="823"/>
                </a:lnTo>
                <a:lnTo>
                  <a:pt x="1033" y="831"/>
                </a:lnTo>
                <a:lnTo>
                  <a:pt x="1039" y="840"/>
                </a:lnTo>
                <a:lnTo>
                  <a:pt x="1046" y="851"/>
                </a:lnTo>
                <a:lnTo>
                  <a:pt x="1046" y="938"/>
                </a:lnTo>
                <a:lnTo>
                  <a:pt x="1046" y="938"/>
                </a:lnTo>
                <a:lnTo>
                  <a:pt x="1045" y="939"/>
                </a:lnTo>
                <a:lnTo>
                  <a:pt x="1045" y="943"/>
                </a:lnTo>
                <a:lnTo>
                  <a:pt x="1045" y="945"/>
                </a:lnTo>
                <a:lnTo>
                  <a:pt x="1046" y="948"/>
                </a:lnTo>
                <a:lnTo>
                  <a:pt x="1048" y="950"/>
                </a:lnTo>
                <a:lnTo>
                  <a:pt x="1050" y="951"/>
                </a:lnTo>
                <a:lnTo>
                  <a:pt x="1050" y="951"/>
                </a:lnTo>
                <a:lnTo>
                  <a:pt x="1058" y="954"/>
                </a:lnTo>
                <a:lnTo>
                  <a:pt x="1060" y="956"/>
                </a:lnTo>
                <a:lnTo>
                  <a:pt x="1061" y="960"/>
                </a:lnTo>
                <a:lnTo>
                  <a:pt x="1061" y="960"/>
                </a:lnTo>
                <a:lnTo>
                  <a:pt x="1064" y="964"/>
                </a:lnTo>
                <a:lnTo>
                  <a:pt x="1068" y="966"/>
                </a:lnTo>
                <a:lnTo>
                  <a:pt x="1073" y="967"/>
                </a:lnTo>
                <a:lnTo>
                  <a:pt x="1074" y="863"/>
                </a:lnTo>
                <a:lnTo>
                  <a:pt x="1074" y="863"/>
                </a:lnTo>
                <a:lnTo>
                  <a:pt x="1085" y="856"/>
                </a:lnTo>
                <a:lnTo>
                  <a:pt x="1093" y="850"/>
                </a:lnTo>
                <a:lnTo>
                  <a:pt x="1099" y="844"/>
                </a:lnTo>
                <a:lnTo>
                  <a:pt x="1099" y="844"/>
                </a:lnTo>
                <a:lnTo>
                  <a:pt x="1105" y="836"/>
                </a:lnTo>
                <a:lnTo>
                  <a:pt x="1110" y="833"/>
                </a:lnTo>
                <a:lnTo>
                  <a:pt x="1110" y="833"/>
                </a:lnTo>
                <a:lnTo>
                  <a:pt x="1113" y="832"/>
                </a:lnTo>
                <a:lnTo>
                  <a:pt x="1117" y="831"/>
                </a:lnTo>
                <a:lnTo>
                  <a:pt x="1133" y="831"/>
                </a:lnTo>
                <a:lnTo>
                  <a:pt x="1133" y="831"/>
                </a:lnTo>
                <a:lnTo>
                  <a:pt x="1143" y="828"/>
                </a:lnTo>
                <a:lnTo>
                  <a:pt x="1152" y="826"/>
                </a:lnTo>
                <a:lnTo>
                  <a:pt x="1156" y="823"/>
                </a:lnTo>
                <a:lnTo>
                  <a:pt x="1161" y="821"/>
                </a:lnTo>
                <a:lnTo>
                  <a:pt x="1161" y="821"/>
                </a:lnTo>
                <a:lnTo>
                  <a:pt x="1168" y="816"/>
                </a:lnTo>
                <a:lnTo>
                  <a:pt x="1172" y="815"/>
                </a:lnTo>
                <a:lnTo>
                  <a:pt x="1199" y="817"/>
                </a:lnTo>
                <a:lnTo>
                  <a:pt x="1199" y="817"/>
                </a:lnTo>
                <a:lnTo>
                  <a:pt x="1219" y="821"/>
                </a:lnTo>
                <a:lnTo>
                  <a:pt x="1238" y="823"/>
                </a:lnTo>
                <a:lnTo>
                  <a:pt x="1256" y="825"/>
                </a:lnTo>
                <a:lnTo>
                  <a:pt x="1256" y="825"/>
                </a:lnTo>
                <a:lnTo>
                  <a:pt x="1282" y="823"/>
                </a:lnTo>
                <a:lnTo>
                  <a:pt x="1313" y="821"/>
                </a:lnTo>
                <a:lnTo>
                  <a:pt x="1313" y="821"/>
                </a:lnTo>
                <a:lnTo>
                  <a:pt x="1321" y="820"/>
                </a:lnTo>
                <a:lnTo>
                  <a:pt x="1332" y="821"/>
                </a:lnTo>
                <a:lnTo>
                  <a:pt x="1361" y="823"/>
                </a:lnTo>
                <a:lnTo>
                  <a:pt x="1437" y="833"/>
                </a:lnTo>
                <a:lnTo>
                  <a:pt x="1512" y="844"/>
                </a:lnTo>
                <a:lnTo>
                  <a:pt x="1538" y="847"/>
                </a:lnTo>
                <a:lnTo>
                  <a:pt x="1552" y="850"/>
                </a:lnTo>
                <a:lnTo>
                  <a:pt x="1552" y="850"/>
                </a:lnTo>
                <a:lnTo>
                  <a:pt x="1558" y="848"/>
                </a:lnTo>
                <a:lnTo>
                  <a:pt x="1565" y="847"/>
                </a:lnTo>
                <a:lnTo>
                  <a:pt x="1570" y="845"/>
                </a:lnTo>
                <a:lnTo>
                  <a:pt x="1576" y="842"/>
                </a:lnTo>
                <a:lnTo>
                  <a:pt x="1586" y="836"/>
                </a:lnTo>
                <a:lnTo>
                  <a:pt x="1594" y="828"/>
                </a:lnTo>
                <a:lnTo>
                  <a:pt x="1594" y="828"/>
                </a:lnTo>
                <a:lnTo>
                  <a:pt x="1599" y="826"/>
                </a:lnTo>
                <a:lnTo>
                  <a:pt x="1602" y="826"/>
                </a:lnTo>
                <a:lnTo>
                  <a:pt x="1606" y="827"/>
                </a:lnTo>
                <a:lnTo>
                  <a:pt x="1611" y="828"/>
                </a:lnTo>
                <a:lnTo>
                  <a:pt x="1619" y="833"/>
                </a:lnTo>
                <a:lnTo>
                  <a:pt x="1625" y="835"/>
                </a:lnTo>
                <a:lnTo>
                  <a:pt x="1631" y="835"/>
                </a:lnTo>
                <a:lnTo>
                  <a:pt x="1631" y="835"/>
                </a:lnTo>
                <a:lnTo>
                  <a:pt x="1638" y="835"/>
                </a:lnTo>
                <a:lnTo>
                  <a:pt x="1644" y="833"/>
                </a:lnTo>
                <a:lnTo>
                  <a:pt x="1660" y="828"/>
                </a:lnTo>
                <a:lnTo>
                  <a:pt x="1675" y="820"/>
                </a:lnTo>
                <a:lnTo>
                  <a:pt x="1692" y="808"/>
                </a:lnTo>
                <a:lnTo>
                  <a:pt x="1692" y="808"/>
                </a:lnTo>
                <a:lnTo>
                  <a:pt x="1700" y="804"/>
                </a:lnTo>
                <a:lnTo>
                  <a:pt x="1706" y="803"/>
                </a:lnTo>
                <a:lnTo>
                  <a:pt x="1711" y="803"/>
                </a:lnTo>
                <a:lnTo>
                  <a:pt x="1715" y="807"/>
                </a:lnTo>
                <a:lnTo>
                  <a:pt x="1721" y="813"/>
                </a:lnTo>
                <a:lnTo>
                  <a:pt x="1723" y="815"/>
                </a:lnTo>
                <a:lnTo>
                  <a:pt x="1726" y="816"/>
                </a:lnTo>
                <a:lnTo>
                  <a:pt x="1726" y="816"/>
                </a:lnTo>
                <a:lnTo>
                  <a:pt x="1730" y="815"/>
                </a:lnTo>
                <a:lnTo>
                  <a:pt x="1736" y="811"/>
                </a:lnTo>
                <a:lnTo>
                  <a:pt x="1743" y="805"/>
                </a:lnTo>
                <a:lnTo>
                  <a:pt x="1751" y="796"/>
                </a:lnTo>
                <a:lnTo>
                  <a:pt x="1751" y="796"/>
                </a:lnTo>
                <a:lnTo>
                  <a:pt x="1755" y="792"/>
                </a:lnTo>
                <a:lnTo>
                  <a:pt x="1758" y="790"/>
                </a:lnTo>
                <a:lnTo>
                  <a:pt x="1761" y="789"/>
                </a:lnTo>
                <a:lnTo>
                  <a:pt x="1765" y="789"/>
                </a:lnTo>
                <a:lnTo>
                  <a:pt x="1772" y="791"/>
                </a:lnTo>
                <a:lnTo>
                  <a:pt x="1784" y="795"/>
                </a:lnTo>
                <a:lnTo>
                  <a:pt x="1784" y="795"/>
                </a:lnTo>
                <a:lnTo>
                  <a:pt x="1800" y="797"/>
                </a:lnTo>
                <a:lnTo>
                  <a:pt x="1819" y="798"/>
                </a:lnTo>
                <a:lnTo>
                  <a:pt x="1843" y="798"/>
                </a:lnTo>
                <a:lnTo>
                  <a:pt x="1843" y="798"/>
                </a:lnTo>
                <a:lnTo>
                  <a:pt x="1858" y="795"/>
                </a:lnTo>
                <a:lnTo>
                  <a:pt x="1889" y="786"/>
                </a:lnTo>
                <a:lnTo>
                  <a:pt x="1905" y="780"/>
                </a:lnTo>
                <a:lnTo>
                  <a:pt x="1918" y="774"/>
                </a:lnTo>
                <a:lnTo>
                  <a:pt x="1928" y="770"/>
                </a:lnTo>
                <a:lnTo>
                  <a:pt x="1930" y="767"/>
                </a:lnTo>
                <a:lnTo>
                  <a:pt x="1931" y="765"/>
                </a:lnTo>
                <a:lnTo>
                  <a:pt x="1931" y="765"/>
                </a:lnTo>
                <a:lnTo>
                  <a:pt x="1930" y="762"/>
                </a:lnTo>
                <a:lnTo>
                  <a:pt x="1928" y="761"/>
                </a:lnTo>
                <a:lnTo>
                  <a:pt x="1919" y="758"/>
                </a:lnTo>
                <a:lnTo>
                  <a:pt x="1905" y="755"/>
                </a:lnTo>
                <a:lnTo>
                  <a:pt x="1888" y="753"/>
                </a:lnTo>
                <a:lnTo>
                  <a:pt x="1847" y="749"/>
                </a:lnTo>
                <a:lnTo>
                  <a:pt x="1802" y="746"/>
                </a:lnTo>
                <a:lnTo>
                  <a:pt x="1802" y="746"/>
                </a:lnTo>
                <a:lnTo>
                  <a:pt x="1772" y="742"/>
                </a:lnTo>
                <a:lnTo>
                  <a:pt x="1731" y="737"/>
                </a:lnTo>
                <a:lnTo>
                  <a:pt x="1637" y="723"/>
                </a:lnTo>
                <a:lnTo>
                  <a:pt x="1520" y="703"/>
                </a:lnTo>
                <a:lnTo>
                  <a:pt x="1510" y="681"/>
                </a:lnTo>
                <a:lnTo>
                  <a:pt x="1510" y="618"/>
                </a:lnTo>
                <a:lnTo>
                  <a:pt x="1510" y="618"/>
                </a:lnTo>
                <a:lnTo>
                  <a:pt x="1508" y="553"/>
                </a:lnTo>
                <a:lnTo>
                  <a:pt x="1507" y="484"/>
                </a:lnTo>
                <a:lnTo>
                  <a:pt x="1507" y="484"/>
                </a:lnTo>
                <a:lnTo>
                  <a:pt x="1504" y="478"/>
                </a:lnTo>
                <a:lnTo>
                  <a:pt x="1498" y="466"/>
                </a:lnTo>
                <a:lnTo>
                  <a:pt x="1477" y="432"/>
                </a:lnTo>
                <a:lnTo>
                  <a:pt x="1447" y="387"/>
                </a:lnTo>
                <a:lnTo>
                  <a:pt x="1447" y="387"/>
                </a:lnTo>
                <a:lnTo>
                  <a:pt x="1410" y="365"/>
                </a:lnTo>
                <a:lnTo>
                  <a:pt x="1410" y="365"/>
                </a:lnTo>
                <a:lnTo>
                  <a:pt x="1403" y="346"/>
                </a:lnTo>
                <a:lnTo>
                  <a:pt x="1397" y="329"/>
                </a:lnTo>
                <a:lnTo>
                  <a:pt x="1397" y="329"/>
                </a:lnTo>
                <a:lnTo>
                  <a:pt x="1404" y="322"/>
                </a:lnTo>
                <a:lnTo>
                  <a:pt x="1409" y="316"/>
                </a:lnTo>
                <a:lnTo>
                  <a:pt x="1411" y="314"/>
                </a:lnTo>
                <a:lnTo>
                  <a:pt x="1411" y="311"/>
                </a:lnTo>
                <a:lnTo>
                  <a:pt x="1411" y="311"/>
                </a:lnTo>
                <a:lnTo>
                  <a:pt x="1411" y="301"/>
                </a:lnTo>
                <a:lnTo>
                  <a:pt x="1406" y="282"/>
                </a:lnTo>
                <a:lnTo>
                  <a:pt x="1403" y="271"/>
                </a:lnTo>
                <a:lnTo>
                  <a:pt x="1397" y="260"/>
                </a:lnTo>
                <a:lnTo>
                  <a:pt x="1391" y="249"/>
                </a:lnTo>
                <a:lnTo>
                  <a:pt x="1382" y="240"/>
                </a:lnTo>
                <a:lnTo>
                  <a:pt x="1382" y="240"/>
                </a:lnTo>
                <a:lnTo>
                  <a:pt x="1374" y="231"/>
                </a:lnTo>
                <a:lnTo>
                  <a:pt x="1363" y="225"/>
                </a:lnTo>
                <a:lnTo>
                  <a:pt x="1351" y="221"/>
                </a:lnTo>
                <a:lnTo>
                  <a:pt x="1338" y="217"/>
                </a:lnTo>
                <a:lnTo>
                  <a:pt x="1326" y="215"/>
                </a:lnTo>
                <a:lnTo>
                  <a:pt x="1314" y="215"/>
                </a:lnTo>
                <a:lnTo>
                  <a:pt x="1304" y="215"/>
                </a:lnTo>
                <a:lnTo>
                  <a:pt x="1294" y="216"/>
                </a:lnTo>
                <a:lnTo>
                  <a:pt x="1294" y="216"/>
                </a:lnTo>
                <a:lnTo>
                  <a:pt x="1286" y="219"/>
                </a:lnTo>
                <a:lnTo>
                  <a:pt x="1275" y="224"/>
                </a:lnTo>
                <a:lnTo>
                  <a:pt x="1263" y="230"/>
                </a:lnTo>
                <a:lnTo>
                  <a:pt x="1251" y="237"/>
                </a:lnTo>
                <a:lnTo>
                  <a:pt x="1229" y="252"/>
                </a:lnTo>
                <a:lnTo>
                  <a:pt x="1221" y="259"/>
                </a:lnTo>
                <a:lnTo>
                  <a:pt x="1215" y="265"/>
                </a:lnTo>
                <a:lnTo>
                  <a:pt x="1215" y="265"/>
                </a:lnTo>
                <a:lnTo>
                  <a:pt x="1214" y="268"/>
                </a:lnTo>
                <a:lnTo>
                  <a:pt x="1211" y="272"/>
                </a:lnTo>
                <a:lnTo>
                  <a:pt x="1210" y="282"/>
                </a:lnTo>
                <a:lnTo>
                  <a:pt x="1210" y="292"/>
                </a:lnTo>
                <a:lnTo>
                  <a:pt x="1211" y="303"/>
                </a:lnTo>
                <a:lnTo>
                  <a:pt x="1214" y="322"/>
                </a:lnTo>
                <a:lnTo>
                  <a:pt x="1215" y="331"/>
                </a:lnTo>
                <a:lnTo>
                  <a:pt x="1231" y="332"/>
                </a:lnTo>
                <a:lnTo>
                  <a:pt x="1231" y="332"/>
                </a:lnTo>
                <a:lnTo>
                  <a:pt x="1233" y="345"/>
                </a:lnTo>
                <a:lnTo>
                  <a:pt x="1235" y="356"/>
                </a:lnTo>
                <a:lnTo>
                  <a:pt x="1235" y="365"/>
                </a:lnTo>
                <a:lnTo>
                  <a:pt x="1235" y="365"/>
                </a:lnTo>
                <a:lnTo>
                  <a:pt x="1234" y="375"/>
                </a:lnTo>
                <a:lnTo>
                  <a:pt x="1233" y="383"/>
                </a:lnTo>
                <a:lnTo>
                  <a:pt x="1233" y="383"/>
                </a:lnTo>
                <a:lnTo>
                  <a:pt x="1233" y="387"/>
                </a:lnTo>
                <a:lnTo>
                  <a:pt x="1234" y="388"/>
                </a:lnTo>
                <a:lnTo>
                  <a:pt x="1238" y="390"/>
                </a:lnTo>
                <a:lnTo>
                  <a:pt x="1243" y="392"/>
                </a:lnTo>
                <a:lnTo>
                  <a:pt x="1244" y="392"/>
                </a:lnTo>
                <a:lnTo>
                  <a:pt x="1244" y="392"/>
                </a:lnTo>
                <a:lnTo>
                  <a:pt x="1244" y="392"/>
                </a:lnTo>
                <a:lnTo>
                  <a:pt x="1245" y="399"/>
                </a:lnTo>
                <a:lnTo>
                  <a:pt x="1246" y="405"/>
                </a:lnTo>
                <a:lnTo>
                  <a:pt x="1249" y="411"/>
                </a:lnTo>
                <a:lnTo>
                  <a:pt x="1249" y="411"/>
                </a:lnTo>
                <a:lnTo>
                  <a:pt x="1254" y="421"/>
                </a:lnTo>
                <a:lnTo>
                  <a:pt x="1258" y="425"/>
                </a:lnTo>
                <a:lnTo>
                  <a:pt x="1258" y="425"/>
                </a:lnTo>
                <a:lnTo>
                  <a:pt x="1262" y="429"/>
                </a:lnTo>
                <a:lnTo>
                  <a:pt x="1264" y="431"/>
                </a:lnTo>
                <a:lnTo>
                  <a:pt x="1264" y="433"/>
                </a:lnTo>
                <a:lnTo>
                  <a:pt x="1264" y="433"/>
                </a:lnTo>
                <a:lnTo>
                  <a:pt x="1250" y="441"/>
                </a:lnTo>
                <a:lnTo>
                  <a:pt x="1217" y="455"/>
                </a:lnTo>
                <a:lnTo>
                  <a:pt x="1171" y="475"/>
                </a:lnTo>
                <a:lnTo>
                  <a:pt x="1171" y="475"/>
                </a:lnTo>
                <a:lnTo>
                  <a:pt x="1164" y="472"/>
                </a:lnTo>
                <a:lnTo>
                  <a:pt x="1158" y="468"/>
                </a:lnTo>
                <a:lnTo>
                  <a:pt x="1155" y="466"/>
                </a:lnTo>
                <a:lnTo>
                  <a:pt x="1155" y="466"/>
                </a:lnTo>
                <a:lnTo>
                  <a:pt x="1153" y="459"/>
                </a:lnTo>
                <a:lnTo>
                  <a:pt x="1152" y="453"/>
                </a:lnTo>
                <a:lnTo>
                  <a:pt x="1150" y="447"/>
                </a:lnTo>
                <a:lnTo>
                  <a:pt x="1150" y="447"/>
                </a:lnTo>
                <a:lnTo>
                  <a:pt x="1147" y="431"/>
                </a:lnTo>
                <a:lnTo>
                  <a:pt x="1141" y="408"/>
                </a:lnTo>
                <a:lnTo>
                  <a:pt x="1141" y="408"/>
                </a:lnTo>
                <a:lnTo>
                  <a:pt x="1137" y="402"/>
                </a:lnTo>
                <a:lnTo>
                  <a:pt x="1134" y="398"/>
                </a:lnTo>
                <a:lnTo>
                  <a:pt x="1129" y="394"/>
                </a:lnTo>
                <a:lnTo>
                  <a:pt x="1123" y="390"/>
                </a:lnTo>
                <a:lnTo>
                  <a:pt x="1115" y="387"/>
                </a:lnTo>
                <a:lnTo>
                  <a:pt x="1110" y="386"/>
                </a:lnTo>
                <a:lnTo>
                  <a:pt x="1117" y="276"/>
                </a:lnTo>
                <a:lnTo>
                  <a:pt x="1117" y="276"/>
                </a:lnTo>
                <a:lnTo>
                  <a:pt x="1150" y="188"/>
                </a:lnTo>
                <a:lnTo>
                  <a:pt x="1176" y="120"/>
                </a:lnTo>
                <a:lnTo>
                  <a:pt x="1191" y="73"/>
                </a:lnTo>
                <a:lnTo>
                  <a:pt x="1191" y="73"/>
                </a:lnTo>
                <a:lnTo>
                  <a:pt x="1194" y="61"/>
                </a:lnTo>
                <a:lnTo>
                  <a:pt x="1196" y="51"/>
                </a:lnTo>
                <a:lnTo>
                  <a:pt x="1197" y="41"/>
                </a:lnTo>
                <a:lnTo>
                  <a:pt x="1196" y="32"/>
                </a:lnTo>
                <a:lnTo>
                  <a:pt x="1194" y="23"/>
                </a:lnTo>
                <a:lnTo>
                  <a:pt x="1189" y="16"/>
                </a:lnTo>
                <a:lnTo>
                  <a:pt x="1183" y="9"/>
                </a:lnTo>
                <a:lnTo>
                  <a:pt x="1174" y="3"/>
                </a:lnTo>
                <a:lnTo>
                  <a:pt x="1174" y="3"/>
                </a:lnTo>
                <a:lnTo>
                  <a:pt x="1168" y="2"/>
                </a:lnTo>
                <a:lnTo>
                  <a:pt x="1162" y="0"/>
                </a:lnTo>
                <a:lnTo>
                  <a:pt x="1154" y="3"/>
                </a:lnTo>
                <a:lnTo>
                  <a:pt x="1144" y="5"/>
                </a:lnTo>
                <a:lnTo>
                  <a:pt x="1135" y="10"/>
                </a:lnTo>
                <a:lnTo>
                  <a:pt x="1124" y="16"/>
                </a:lnTo>
                <a:lnTo>
                  <a:pt x="1103" y="29"/>
                </a:lnTo>
                <a:lnTo>
                  <a:pt x="1082" y="45"/>
                </a:lnTo>
                <a:lnTo>
                  <a:pt x="1066" y="60"/>
                </a:lnTo>
                <a:lnTo>
                  <a:pt x="1060" y="69"/>
                </a:lnTo>
                <a:lnTo>
                  <a:pt x="1055" y="76"/>
                </a:lnTo>
                <a:lnTo>
                  <a:pt x="1051" y="82"/>
                </a:lnTo>
                <a:lnTo>
                  <a:pt x="1050" y="88"/>
                </a:lnTo>
                <a:lnTo>
                  <a:pt x="1050" y="88"/>
                </a:lnTo>
                <a:lnTo>
                  <a:pt x="1052" y="103"/>
                </a:lnTo>
                <a:lnTo>
                  <a:pt x="1058" y="128"/>
                </a:lnTo>
                <a:lnTo>
                  <a:pt x="1075" y="193"/>
                </a:lnTo>
                <a:lnTo>
                  <a:pt x="1099" y="279"/>
                </a:lnTo>
                <a:lnTo>
                  <a:pt x="1093" y="386"/>
                </a:lnTo>
                <a:close/>
                <a:moveTo>
                  <a:pt x="1107" y="475"/>
                </a:moveTo>
                <a:lnTo>
                  <a:pt x="1124" y="479"/>
                </a:lnTo>
                <a:lnTo>
                  <a:pt x="1124" y="479"/>
                </a:lnTo>
                <a:lnTo>
                  <a:pt x="1133" y="505"/>
                </a:lnTo>
                <a:lnTo>
                  <a:pt x="1140" y="526"/>
                </a:lnTo>
                <a:lnTo>
                  <a:pt x="1143" y="533"/>
                </a:lnTo>
                <a:lnTo>
                  <a:pt x="1147" y="537"/>
                </a:lnTo>
                <a:lnTo>
                  <a:pt x="1147" y="537"/>
                </a:lnTo>
                <a:lnTo>
                  <a:pt x="1154" y="543"/>
                </a:lnTo>
                <a:lnTo>
                  <a:pt x="1160" y="547"/>
                </a:lnTo>
                <a:lnTo>
                  <a:pt x="1168" y="549"/>
                </a:lnTo>
                <a:lnTo>
                  <a:pt x="1178" y="549"/>
                </a:lnTo>
                <a:lnTo>
                  <a:pt x="1178" y="549"/>
                </a:lnTo>
                <a:lnTo>
                  <a:pt x="1197" y="545"/>
                </a:lnTo>
                <a:lnTo>
                  <a:pt x="1222" y="539"/>
                </a:lnTo>
                <a:lnTo>
                  <a:pt x="1254" y="528"/>
                </a:lnTo>
                <a:lnTo>
                  <a:pt x="1260" y="590"/>
                </a:lnTo>
                <a:lnTo>
                  <a:pt x="1233" y="659"/>
                </a:lnTo>
                <a:lnTo>
                  <a:pt x="1095" y="646"/>
                </a:lnTo>
                <a:lnTo>
                  <a:pt x="1107" y="4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98AA40F7-C022-4C14-BE8C-AEB31471A4C0}"/>
              </a:ext>
            </a:extLst>
          </p:cNvPr>
          <p:cNvSpPr>
            <a:spLocks noEditPoints="1"/>
          </p:cNvSpPr>
          <p:nvPr/>
        </p:nvSpPr>
        <p:spPr bwMode="auto">
          <a:xfrm>
            <a:off x="712787" y="4241145"/>
            <a:ext cx="2714563" cy="1839912"/>
          </a:xfrm>
          <a:custGeom>
            <a:avLst/>
            <a:gdLst>
              <a:gd name="T0" fmla="*/ 564 w 1468"/>
              <a:gd name="T1" fmla="*/ 394 h 995"/>
              <a:gd name="T2" fmla="*/ 522 w 1468"/>
              <a:gd name="T3" fmla="*/ 379 h 995"/>
              <a:gd name="T4" fmla="*/ 481 w 1468"/>
              <a:gd name="T5" fmla="*/ 359 h 995"/>
              <a:gd name="T6" fmla="*/ 454 w 1468"/>
              <a:gd name="T7" fmla="*/ 351 h 995"/>
              <a:gd name="T8" fmla="*/ 165 w 1468"/>
              <a:gd name="T9" fmla="*/ 103 h 995"/>
              <a:gd name="T10" fmla="*/ 33 w 1468"/>
              <a:gd name="T11" fmla="*/ 0 h 995"/>
              <a:gd name="T12" fmla="*/ 6 w 1468"/>
              <a:gd name="T13" fmla="*/ 29 h 995"/>
              <a:gd name="T14" fmla="*/ 7 w 1468"/>
              <a:gd name="T15" fmla="*/ 120 h 995"/>
              <a:gd name="T16" fmla="*/ 47 w 1468"/>
              <a:gd name="T17" fmla="*/ 198 h 995"/>
              <a:gd name="T18" fmla="*/ 180 w 1468"/>
              <a:gd name="T19" fmla="*/ 265 h 995"/>
              <a:gd name="T20" fmla="*/ 324 w 1468"/>
              <a:gd name="T21" fmla="*/ 308 h 995"/>
              <a:gd name="T22" fmla="*/ 461 w 1468"/>
              <a:gd name="T23" fmla="*/ 409 h 995"/>
              <a:gd name="T24" fmla="*/ 467 w 1468"/>
              <a:gd name="T25" fmla="*/ 452 h 995"/>
              <a:gd name="T26" fmla="*/ 382 w 1468"/>
              <a:gd name="T27" fmla="*/ 518 h 995"/>
              <a:gd name="T28" fmla="*/ 338 w 1468"/>
              <a:gd name="T29" fmla="*/ 579 h 995"/>
              <a:gd name="T30" fmla="*/ 357 w 1468"/>
              <a:gd name="T31" fmla="*/ 603 h 995"/>
              <a:gd name="T32" fmla="*/ 468 w 1468"/>
              <a:gd name="T33" fmla="*/ 573 h 995"/>
              <a:gd name="T34" fmla="*/ 552 w 1468"/>
              <a:gd name="T35" fmla="*/ 556 h 995"/>
              <a:gd name="T36" fmla="*/ 572 w 1468"/>
              <a:gd name="T37" fmla="*/ 644 h 995"/>
              <a:gd name="T38" fmla="*/ 576 w 1468"/>
              <a:gd name="T39" fmla="*/ 694 h 995"/>
              <a:gd name="T40" fmla="*/ 530 w 1468"/>
              <a:gd name="T41" fmla="*/ 770 h 995"/>
              <a:gd name="T42" fmla="*/ 429 w 1468"/>
              <a:gd name="T43" fmla="*/ 824 h 995"/>
              <a:gd name="T44" fmla="*/ 449 w 1468"/>
              <a:gd name="T45" fmla="*/ 861 h 995"/>
              <a:gd name="T46" fmla="*/ 527 w 1468"/>
              <a:gd name="T47" fmla="*/ 919 h 995"/>
              <a:gd name="T48" fmla="*/ 593 w 1468"/>
              <a:gd name="T49" fmla="*/ 928 h 995"/>
              <a:gd name="T50" fmla="*/ 634 w 1468"/>
              <a:gd name="T51" fmla="*/ 944 h 995"/>
              <a:gd name="T52" fmla="*/ 680 w 1468"/>
              <a:gd name="T53" fmla="*/ 977 h 995"/>
              <a:gd name="T54" fmla="*/ 770 w 1468"/>
              <a:gd name="T55" fmla="*/ 982 h 995"/>
              <a:gd name="T56" fmla="*/ 823 w 1468"/>
              <a:gd name="T57" fmla="*/ 983 h 995"/>
              <a:gd name="T58" fmla="*/ 896 w 1468"/>
              <a:gd name="T59" fmla="*/ 963 h 995"/>
              <a:gd name="T60" fmla="*/ 932 w 1468"/>
              <a:gd name="T61" fmla="*/ 937 h 995"/>
              <a:gd name="T62" fmla="*/ 989 w 1468"/>
              <a:gd name="T63" fmla="*/ 920 h 995"/>
              <a:gd name="T64" fmla="*/ 1012 w 1468"/>
              <a:gd name="T65" fmla="*/ 873 h 995"/>
              <a:gd name="T66" fmla="*/ 1009 w 1468"/>
              <a:gd name="T67" fmla="*/ 827 h 995"/>
              <a:gd name="T68" fmla="*/ 954 w 1468"/>
              <a:gd name="T69" fmla="*/ 791 h 995"/>
              <a:gd name="T70" fmla="*/ 907 w 1468"/>
              <a:gd name="T71" fmla="*/ 717 h 995"/>
              <a:gd name="T72" fmla="*/ 911 w 1468"/>
              <a:gd name="T73" fmla="*/ 741 h 995"/>
              <a:gd name="T74" fmla="*/ 1103 w 1468"/>
              <a:gd name="T75" fmla="*/ 858 h 995"/>
              <a:gd name="T76" fmla="*/ 1207 w 1468"/>
              <a:gd name="T77" fmla="*/ 979 h 995"/>
              <a:gd name="T78" fmla="*/ 1330 w 1468"/>
              <a:gd name="T79" fmla="*/ 989 h 995"/>
              <a:gd name="T80" fmla="*/ 1394 w 1468"/>
              <a:gd name="T81" fmla="*/ 993 h 995"/>
              <a:gd name="T82" fmla="*/ 1462 w 1468"/>
              <a:gd name="T83" fmla="*/ 993 h 995"/>
              <a:gd name="T84" fmla="*/ 1420 w 1468"/>
              <a:gd name="T85" fmla="*/ 952 h 995"/>
              <a:gd name="T86" fmla="*/ 1253 w 1468"/>
              <a:gd name="T87" fmla="*/ 869 h 995"/>
              <a:gd name="T88" fmla="*/ 1097 w 1468"/>
              <a:gd name="T89" fmla="*/ 829 h 995"/>
              <a:gd name="T90" fmla="*/ 1005 w 1468"/>
              <a:gd name="T91" fmla="*/ 741 h 995"/>
              <a:gd name="T92" fmla="*/ 1036 w 1468"/>
              <a:gd name="T93" fmla="*/ 705 h 995"/>
              <a:gd name="T94" fmla="*/ 1018 w 1468"/>
              <a:gd name="T95" fmla="*/ 617 h 995"/>
              <a:gd name="T96" fmla="*/ 973 w 1468"/>
              <a:gd name="T97" fmla="*/ 500 h 995"/>
              <a:gd name="T98" fmla="*/ 907 w 1468"/>
              <a:gd name="T99" fmla="*/ 442 h 995"/>
              <a:gd name="T100" fmla="*/ 862 w 1468"/>
              <a:gd name="T101" fmla="*/ 406 h 995"/>
              <a:gd name="T102" fmla="*/ 842 w 1468"/>
              <a:gd name="T103" fmla="*/ 361 h 995"/>
              <a:gd name="T104" fmla="*/ 863 w 1468"/>
              <a:gd name="T105" fmla="*/ 251 h 995"/>
              <a:gd name="T106" fmla="*/ 835 w 1468"/>
              <a:gd name="T107" fmla="*/ 189 h 995"/>
              <a:gd name="T108" fmla="*/ 777 w 1468"/>
              <a:gd name="T109" fmla="*/ 159 h 995"/>
              <a:gd name="T110" fmla="*/ 705 w 1468"/>
              <a:gd name="T111" fmla="*/ 174 h 995"/>
              <a:gd name="T112" fmla="*/ 661 w 1468"/>
              <a:gd name="T113" fmla="*/ 254 h 995"/>
              <a:gd name="T114" fmla="*/ 669 w 1468"/>
              <a:gd name="T115" fmla="*/ 312 h 995"/>
              <a:gd name="T116" fmla="*/ 687 w 1468"/>
              <a:gd name="T117" fmla="*/ 365 h 995"/>
              <a:gd name="T118" fmla="*/ 915 w 1468"/>
              <a:gd name="T119" fmla="*/ 611 h 995"/>
              <a:gd name="T120" fmla="*/ 895 w 1468"/>
              <a:gd name="T121" fmla="*/ 684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8" h="995">
                <a:moveTo>
                  <a:pt x="683" y="377"/>
                </a:moveTo>
                <a:lnTo>
                  <a:pt x="683" y="377"/>
                </a:lnTo>
                <a:lnTo>
                  <a:pt x="611" y="385"/>
                </a:lnTo>
                <a:lnTo>
                  <a:pt x="611" y="385"/>
                </a:lnTo>
                <a:lnTo>
                  <a:pt x="584" y="390"/>
                </a:lnTo>
                <a:lnTo>
                  <a:pt x="564" y="394"/>
                </a:lnTo>
                <a:lnTo>
                  <a:pt x="564" y="394"/>
                </a:lnTo>
                <a:lnTo>
                  <a:pt x="548" y="396"/>
                </a:lnTo>
                <a:lnTo>
                  <a:pt x="542" y="397"/>
                </a:lnTo>
                <a:lnTo>
                  <a:pt x="538" y="397"/>
                </a:lnTo>
                <a:lnTo>
                  <a:pt x="538" y="397"/>
                </a:lnTo>
                <a:lnTo>
                  <a:pt x="535" y="395"/>
                </a:lnTo>
                <a:lnTo>
                  <a:pt x="532" y="391"/>
                </a:lnTo>
                <a:lnTo>
                  <a:pt x="522" y="379"/>
                </a:lnTo>
                <a:lnTo>
                  <a:pt x="512" y="367"/>
                </a:lnTo>
                <a:lnTo>
                  <a:pt x="508" y="364"/>
                </a:lnTo>
                <a:lnTo>
                  <a:pt x="505" y="361"/>
                </a:lnTo>
                <a:lnTo>
                  <a:pt x="505" y="361"/>
                </a:lnTo>
                <a:lnTo>
                  <a:pt x="492" y="359"/>
                </a:lnTo>
                <a:lnTo>
                  <a:pt x="486" y="359"/>
                </a:lnTo>
                <a:lnTo>
                  <a:pt x="481" y="359"/>
                </a:lnTo>
                <a:lnTo>
                  <a:pt x="481" y="359"/>
                </a:lnTo>
                <a:lnTo>
                  <a:pt x="478" y="359"/>
                </a:lnTo>
                <a:lnTo>
                  <a:pt x="472" y="357"/>
                </a:lnTo>
                <a:lnTo>
                  <a:pt x="463" y="353"/>
                </a:lnTo>
                <a:lnTo>
                  <a:pt x="463" y="353"/>
                </a:lnTo>
                <a:lnTo>
                  <a:pt x="457" y="352"/>
                </a:lnTo>
                <a:lnTo>
                  <a:pt x="454" y="351"/>
                </a:lnTo>
                <a:lnTo>
                  <a:pt x="449" y="347"/>
                </a:lnTo>
                <a:lnTo>
                  <a:pt x="449" y="347"/>
                </a:lnTo>
                <a:lnTo>
                  <a:pt x="276" y="212"/>
                </a:lnTo>
                <a:lnTo>
                  <a:pt x="276" y="212"/>
                </a:lnTo>
                <a:lnTo>
                  <a:pt x="241" y="177"/>
                </a:lnTo>
                <a:lnTo>
                  <a:pt x="206" y="143"/>
                </a:lnTo>
                <a:lnTo>
                  <a:pt x="165" y="103"/>
                </a:lnTo>
                <a:lnTo>
                  <a:pt x="122" y="64"/>
                </a:lnTo>
                <a:lnTo>
                  <a:pt x="101" y="46"/>
                </a:lnTo>
                <a:lnTo>
                  <a:pt x="82" y="30"/>
                </a:lnTo>
                <a:lnTo>
                  <a:pt x="65" y="17"/>
                </a:lnTo>
                <a:lnTo>
                  <a:pt x="50" y="7"/>
                </a:lnTo>
                <a:lnTo>
                  <a:pt x="38" y="1"/>
                </a:lnTo>
                <a:lnTo>
                  <a:pt x="33" y="0"/>
                </a:lnTo>
                <a:lnTo>
                  <a:pt x="29" y="0"/>
                </a:lnTo>
                <a:lnTo>
                  <a:pt x="29" y="0"/>
                </a:lnTo>
                <a:lnTo>
                  <a:pt x="24" y="3"/>
                </a:lnTo>
                <a:lnTo>
                  <a:pt x="18" y="7"/>
                </a:lnTo>
                <a:lnTo>
                  <a:pt x="13" y="13"/>
                </a:lnTo>
                <a:lnTo>
                  <a:pt x="9" y="21"/>
                </a:lnTo>
                <a:lnTo>
                  <a:pt x="6" y="29"/>
                </a:lnTo>
                <a:lnTo>
                  <a:pt x="2" y="40"/>
                </a:lnTo>
                <a:lnTo>
                  <a:pt x="1" y="50"/>
                </a:lnTo>
                <a:lnTo>
                  <a:pt x="0" y="64"/>
                </a:lnTo>
                <a:lnTo>
                  <a:pt x="0" y="77"/>
                </a:lnTo>
                <a:lnTo>
                  <a:pt x="1" y="90"/>
                </a:lnTo>
                <a:lnTo>
                  <a:pt x="3" y="105"/>
                </a:lnTo>
                <a:lnTo>
                  <a:pt x="7" y="120"/>
                </a:lnTo>
                <a:lnTo>
                  <a:pt x="13" y="135"/>
                </a:lnTo>
                <a:lnTo>
                  <a:pt x="19" y="151"/>
                </a:lnTo>
                <a:lnTo>
                  <a:pt x="26" y="166"/>
                </a:lnTo>
                <a:lnTo>
                  <a:pt x="35" y="182"/>
                </a:lnTo>
                <a:lnTo>
                  <a:pt x="35" y="182"/>
                </a:lnTo>
                <a:lnTo>
                  <a:pt x="41" y="190"/>
                </a:lnTo>
                <a:lnTo>
                  <a:pt x="47" y="198"/>
                </a:lnTo>
                <a:lnTo>
                  <a:pt x="62" y="211"/>
                </a:lnTo>
                <a:lnTo>
                  <a:pt x="79" y="223"/>
                </a:lnTo>
                <a:lnTo>
                  <a:pt x="96" y="233"/>
                </a:lnTo>
                <a:lnTo>
                  <a:pt x="117" y="243"/>
                </a:lnTo>
                <a:lnTo>
                  <a:pt x="137" y="250"/>
                </a:lnTo>
                <a:lnTo>
                  <a:pt x="159" y="259"/>
                </a:lnTo>
                <a:lnTo>
                  <a:pt x="180" y="265"/>
                </a:lnTo>
                <a:lnTo>
                  <a:pt x="222" y="275"/>
                </a:lnTo>
                <a:lnTo>
                  <a:pt x="260" y="284"/>
                </a:lnTo>
                <a:lnTo>
                  <a:pt x="290" y="291"/>
                </a:lnTo>
                <a:lnTo>
                  <a:pt x="301" y="294"/>
                </a:lnTo>
                <a:lnTo>
                  <a:pt x="308" y="297"/>
                </a:lnTo>
                <a:lnTo>
                  <a:pt x="308" y="297"/>
                </a:lnTo>
                <a:lnTo>
                  <a:pt x="324" y="308"/>
                </a:lnTo>
                <a:lnTo>
                  <a:pt x="345" y="322"/>
                </a:lnTo>
                <a:lnTo>
                  <a:pt x="397" y="360"/>
                </a:lnTo>
                <a:lnTo>
                  <a:pt x="441" y="394"/>
                </a:lnTo>
                <a:lnTo>
                  <a:pt x="455" y="404"/>
                </a:lnTo>
                <a:lnTo>
                  <a:pt x="461" y="409"/>
                </a:lnTo>
                <a:lnTo>
                  <a:pt x="461" y="409"/>
                </a:lnTo>
                <a:lnTo>
                  <a:pt x="461" y="409"/>
                </a:lnTo>
                <a:lnTo>
                  <a:pt x="462" y="410"/>
                </a:lnTo>
                <a:lnTo>
                  <a:pt x="462" y="416"/>
                </a:lnTo>
                <a:lnTo>
                  <a:pt x="463" y="430"/>
                </a:lnTo>
                <a:lnTo>
                  <a:pt x="463" y="430"/>
                </a:lnTo>
                <a:lnTo>
                  <a:pt x="465" y="442"/>
                </a:lnTo>
                <a:lnTo>
                  <a:pt x="466" y="448"/>
                </a:lnTo>
                <a:lnTo>
                  <a:pt x="467" y="452"/>
                </a:lnTo>
                <a:lnTo>
                  <a:pt x="469" y="462"/>
                </a:lnTo>
                <a:lnTo>
                  <a:pt x="469" y="462"/>
                </a:lnTo>
                <a:lnTo>
                  <a:pt x="457" y="468"/>
                </a:lnTo>
                <a:lnTo>
                  <a:pt x="430" y="485"/>
                </a:lnTo>
                <a:lnTo>
                  <a:pt x="413" y="494"/>
                </a:lnTo>
                <a:lnTo>
                  <a:pt x="397" y="506"/>
                </a:lnTo>
                <a:lnTo>
                  <a:pt x="382" y="518"/>
                </a:lnTo>
                <a:lnTo>
                  <a:pt x="370" y="529"/>
                </a:lnTo>
                <a:lnTo>
                  <a:pt x="370" y="529"/>
                </a:lnTo>
                <a:lnTo>
                  <a:pt x="353" y="549"/>
                </a:lnTo>
                <a:lnTo>
                  <a:pt x="346" y="558"/>
                </a:lnTo>
                <a:lnTo>
                  <a:pt x="342" y="565"/>
                </a:lnTo>
                <a:lnTo>
                  <a:pt x="339" y="572"/>
                </a:lnTo>
                <a:lnTo>
                  <a:pt x="338" y="579"/>
                </a:lnTo>
                <a:lnTo>
                  <a:pt x="338" y="586"/>
                </a:lnTo>
                <a:lnTo>
                  <a:pt x="340" y="593"/>
                </a:lnTo>
                <a:lnTo>
                  <a:pt x="340" y="593"/>
                </a:lnTo>
                <a:lnTo>
                  <a:pt x="343" y="597"/>
                </a:lnTo>
                <a:lnTo>
                  <a:pt x="346" y="599"/>
                </a:lnTo>
                <a:lnTo>
                  <a:pt x="351" y="602"/>
                </a:lnTo>
                <a:lnTo>
                  <a:pt x="357" y="603"/>
                </a:lnTo>
                <a:lnTo>
                  <a:pt x="370" y="603"/>
                </a:lnTo>
                <a:lnTo>
                  <a:pt x="386" y="601"/>
                </a:lnTo>
                <a:lnTo>
                  <a:pt x="402" y="597"/>
                </a:lnTo>
                <a:lnTo>
                  <a:pt x="418" y="592"/>
                </a:lnTo>
                <a:lnTo>
                  <a:pt x="447" y="583"/>
                </a:lnTo>
                <a:lnTo>
                  <a:pt x="447" y="583"/>
                </a:lnTo>
                <a:lnTo>
                  <a:pt x="468" y="573"/>
                </a:lnTo>
                <a:lnTo>
                  <a:pt x="487" y="564"/>
                </a:lnTo>
                <a:lnTo>
                  <a:pt x="514" y="549"/>
                </a:lnTo>
                <a:lnTo>
                  <a:pt x="514" y="549"/>
                </a:lnTo>
                <a:lnTo>
                  <a:pt x="532" y="542"/>
                </a:lnTo>
                <a:lnTo>
                  <a:pt x="540" y="538"/>
                </a:lnTo>
                <a:lnTo>
                  <a:pt x="540" y="538"/>
                </a:lnTo>
                <a:lnTo>
                  <a:pt x="552" y="556"/>
                </a:lnTo>
                <a:lnTo>
                  <a:pt x="560" y="570"/>
                </a:lnTo>
                <a:lnTo>
                  <a:pt x="563" y="576"/>
                </a:lnTo>
                <a:lnTo>
                  <a:pt x="564" y="579"/>
                </a:lnTo>
                <a:lnTo>
                  <a:pt x="564" y="579"/>
                </a:lnTo>
                <a:lnTo>
                  <a:pt x="567" y="608"/>
                </a:lnTo>
                <a:lnTo>
                  <a:pt x="571" y="628"/>
                </a:lnTo>
                <a:lnTo>
                  <a:pt x="572" y="644"/>
                </a:lnTo>
                <a:lnTo>
                  <a:pt x="572" y="644"/>
                </a:lnTo>
                <a:lnTo>
                  <a:pt x="572" y="654"/>
                </a:lnTo>
                <a:lnTo>
                  <a:pt x="571" y="663"/>
                </a:lnTo>
                <a:lnTo>
                  <a:pt x="571" y="675"/>
                </a:lnTo>
                <a:lnTo>
                  <a:pt x="572" y="683"/>
                </a:lnTo>
                <a:lnTo>
                  <a:pt x="576" y="694"/>
                </a:lnTo>
                <a:lnTo>
                  <a:pt x="576" y="694"/>
                </a:lnTo>
                <a:lnTo>
                  <a:pt x="581" y="714"/>
                </a:lnTo>
                <a:lnTo>
                  <a:pt x="584" y="731"/>
                </a:lnTo>
                <a:lnTo>
                  <a:pt x="587" y="747"/>
                </a:lnTo>
                <a:lnTo>
                  <a:pt x="584" y="755"/>
                </a:lnTo>
                <a:lnTo>
                  <a:pt x="584" y="755"/>
                </a:lnTo>
                <a:lnTo>
                  <a:pt x="558" y="763"/>
                </a:lnTo>
                <a:lnTo>
                  <a:pt x="530" y="770"/>
                </a:lnTo>
                <a:lnTo>
                  <a:pt x="499" y="781"/>
                </a:lnTo>
                <a:lnTo>
                  <a:pt x="471" y="793"/>
                </a:lnTo>
                <a:lnTo>
                  <a:pt x="457" y="800"/>
                </a:lnTo>
                <a:lnTo>
                  <a:pt x="446" y="808"/>
                </a:lnTo>
                <a:lnTo>
                  <a:pt x="436" y="814"/>
                </a:lnTo>
                <a:lnTo>
                  <a:pt x="430" y="821"/>
                </a:lnTo>
                <a:lnTo>
                  <a:pt x="429" y="824"/>
                </a:lnTo>
                <a:lnTo>
                  <a:pt x="428" y="828"/>
                </a:lnTo>
                <a:lnTo>
                  <a:pt x="428" y="831"/>
                </a:lnTo>
                <a:lnTo>
                  <a:pt x="429" y="835"/>
                </a:lnTo>
                <a:lnTo>
                  <a:pt x="429" y="835"/>
                </a:lnTo>
                <a:lnTo>
                  <a:pt x="432" y="841"/>
                </a:lnTo>
                <a:lnTo>
                  <a:pt x="437" y="848"/>
                </a:lnTo>
                <a:lnTo>
                  <a:pt x="449" y="861"/>
                </a:lnTo>
                <a:lnTo>
                  <a:pt x="462" y="873"/>
                </a:lnTo>
                <a:lnTo>
                  <a:pt x="477" y="885"/>
                </a:lnTo>
                <a:lnTo>
                  <a:pt x="501" y="902"/>
                </a:lnTo>
                <a:lnTo>
                  <a:pt x="511" y="908"/>
                </a:lnTo>
                <a:lnTo>
                  <a:pt x="511" y="908"/>
                </a:lnTo>
                <a:lnTo>
                  <a:pt x="515" y="912"/>
                </a:lnTo>
                <a:lnTo>
                  <a:pt x="527" y="919"/>
                </a:lnTo>
                <a:lnTo>
                  <a:pt x="534" y="922"/>
                </a:lnTo>
                <a:lnTo>
                  <a:pt x="542" y="926"/>
                </a:lnTo>
                <a:lnTo>
                  <a:pt x="552" y="928"/>
                </a:lnTo>
                <a:lnTo>
                  <a:pt x="560" y="928"/>
                </a:lnTo>
                <a:lnTo>
                  <a:pt x="560" y="928"/>
                </a:lnTo>
                <a:lnTo>
                  <a:pt x="581" y="928"/>
                </a:lnTo>
                <a:lnTo>
                  <a:pt x="593" y="928"/>
                </a:lnTo>
                <a:lnTo>
                  <a:pt x="603" y="930"/>
                </a:lnTo>
                <a:lnTo>
                  <a:pt x="613" y="931"/>
                </a:lnTo>
                <a:lnTo>
                  <a:pt x="622" y="933"/>
                </a:lnTo>
                <a:lnTo>
                  <a:pt x="630" y="938"/>
                </a:lnTo>
                <a:lnTo>
                  <a:pt x="632" y="940"/>
                </a:lnTo>
                <a:lnTo>
                  <a:pt x="634" y="944"/>
                </a:lnTo>
                <a:lnTo>
                  <a:pt x="634" y="944"/>
                </a:lnTo>
                <a:lnTo>
                  <a:pt x="638" y="950"/>
                </a:lnTo>
                <a:lnTo>
                  <a:pt x="643" y="956"/>
                </a:lnTo>
                <a:lnTo>
                  <a:pt x="654" y="965"/>
                </a:lnTo>
                <a:lnTo>
                  <a:pt x="663" y="973"/>
                </a:lnTo>
                <a:lnTo>
                  <a:pt x="669" y="976"/>
                </a:lnTo>
                <a:lnTo>
                  <a:pt x="669" y="976"/>
                </a:lnTo>
                <a:lnTo>
                  <a:pt x="680" y="977"/>
                </a:lnTo>
                <a:lnTo>
                  <a:pt x="701" y="977"/>
                </a:lnTo>
                <a:lnTo>
                  <a:pt x="725" y="977"/>
                </a:lnTo>
                <a:lnTo>
                  <a:pt x="746" y="976"/>
                </a:lnTo>
                <a:lnTo>
                  <a:pt x="746" y="976"/>
                </a:lnTo>
                <a:lnTo>
                  <a:pt x="753" y="976"/>
                </a:lnTo>
                <a:lnTo>
                  <a:pt x="759" y="977"/>
                </a:lnTo>
                <a:lnTo>
                  <a:pt x="770" y="982"/>
                </a:lnTo>
                <a:lnTo>
                  <a:pt x="774" y="985"/>
                </a:lnTo>
                <a:lnTo>
                  <a:pt x="781" y="987"/>
                </a:lnTo>
                <a:lnTo>
                  <a:pt x="790" y="988"/>
                </a:lnTo>
                <a:lnTo>
                  <a:pt x="802" y="987"/>
                </a:lnTo>
                <a:lnTo>
                  <a:pt x="802" y="987"/>
                </a:lnTo>
                <a:lnTo>
                  <a:pt x="813" y="986"/>
                </a:lnTo>
                <a:lnTo>
                  <a:pt x="823" y="983"/>
                </a:lnTo>
                <a:lnTo>
                  <a:pt x="833" y="980"/>
                </a:lnTo>
                <a:lnTo>
                  <a:pt x="840" y="975"/>
                </a:lnTo>
                <a:lnTo>
                  <a:pt x="856" y="968"/>
                </a:lnTo>
                <a:lnTo>
                  <a:pt x="862" y="965"/>
                </a:lnTo>
                <a:lnTo>
                  <a:pt x="869" y="964"/>
                </a:lnTo>
                <a:lnTo>
                  <a:pt x="869" y="964"/>
                </a:lnTo>
                <a:lnTo>
                  <a:pt x="896" y="963"/>
                </a:lnTo>
                <a:lnTo>
                  <a:pt x="907" y="962"/>
                </a:lnTo>
                <a:lnTo>
                  <a:pt x="913" y="961"/>
                </a:lnTo>
                <a:lnTo>
                  <a:pt x="913" y="961"/>
                </a:lnTo>
                <a:lnTo>
                  <a:pt x="915" y="959"/>
                </a:lnTo>
                <a:lnTo>
                  <a:pt x="918" y="956"/>
                </a:lnTo>
                <a:lnTo>
                  <a:pt x="924" y="946"/>
                </a:lnTo>
                <a:lnTo>
                  <a:pt x="932" y="937"/>
                </a:lnTo>
                <a:lnTo>
                  <a:pt x="936" y="934"/>
                </a:lnTo>
                <a:lnTo>
                  <a:pt x="939" y="932"/>
                </a:lnTo>
                <a:lnTo>
                  <a:pt x="939" y="932"/>
                </a:lnTo>
                <a:lnTo>
                  <a:pt x="964" y="927"/>
                </a:lnTo>
                <a:lnTo>
                  <a:pt x="979" y="924"/>
                </a:lnTo>
                <a:lnTo>
                  <a:pt x="985" y="921"/>
                </a:lnTo>
                <a:lnTo>
                  <a:pt x="989" y="920"/>
                </a:lnTo>
                <a:lnTo>
                  <a:pt x="989" y="920"/>
                </a:lnTo>
                <a:lnTo>
                  <a:pt x="994" y="916"/>
                </a:lnTo>
                <a:lnTo>
                  <a:pt x="998" y="914"/>
                </a:lnTo>
                <a:lnTo>
                  <a:pt x="1001" y="909"/>
                </a:lnTo>
                <a:lnTo>
                  <a:pt x="1004" y="902"/>
                </a:lnTo>
                <a:lnTo>
                  <a:pt x="1004" y="902"/>
                </a:lnTo>
                <a:lnTo>
                  <a:pt x="1012" y="873"/>
                </a:lnTo>
                <a:lnTo>
                  <a:pt x="1015" y="865"/>
                </a:lnTo>
                <a:lnTo>
                  <a:pt x="1016" y="855"/>
                </a:lnTo>
                <a:lnTo>
                  <a:pt x="1017" y="847"/>
                </a:lnTo>
                <a:lnTo>
                  <a:pt x="1016" y="841"/>
                </a:lnTo>
                <a:lnTo>
                  <a:pt x="1016" y="841"/>
                </a:lnTo>
                <a:lnTo>
                  <a:pt x="1013" y="834"/>
                </a:lnTo>
                <a:lnTo>
                  <a:pt x="1009" y="827"/>
                </a:lnTo>
                <a:lnTo>
                  <a:pt x="1004" y="821"/>
                </a:lnTo>
                <a:lnTo>
                  <a:pt x="997" y="814"/>
                </a:lnTo>
                <a:lnTo>
                  <a:pt x="988" y="806"/>
                </a:lnTo>
                <a:lnTo>
                  <a:pt x="979" y="800"/>
                </a:lnTo>
                <a:lnTo>
                  <a:pt x="967" y="794"/>
                </a:lnTo>
                <a:lnTo>
                  <a:pt x="954" y="791"/>
                </a:lnTo>
                <a:lnTo>
                  <a:pt x="954" y="791"/>
                </a:lnTo>
                <a:lnTo>
                  <a:pt x="929" y="784"/>
                </a:lnTo>
                <a:lnTo>
                  <a:pt x="911" y="778"/>
                </a:lnTo>
                <a:lnTo>
                  <a:pt x="895" y="773"/>
                </a:lnTo>
                <a:lnTo>
                  <a:pt x="893" y="755"/>
                </a:lnTo>
                <a:lnTo>
                  <a:pt x="893" y="729"/>
                </a:lnTo>
                <a:lnTo>
                  <a:pt x="893" y="706"/>
                </a:lnTo>
                <a:lnTo>
                  <a:pt x="907" y="717"/>
                </a:lnTo>
                <a:lnTo>
                  <a:pt x="907" y="717"/>
                </a:lnTo>
                <a:lnTo>
                  <a:pt x="906" y="723"/>
                </a:lnTo>
                <a:lnTo>
                  <a:pt x="906" y="729"/>
                </a:lnTo>
                <a:lnTo>
                  <a:pt x="907" y="735"/>
                </a:lnTo>
                <a:lnTo>
                  <a:pt x="907" y="735"/>
                </a:lnTo>
                <a:lnTo>
                  <a:pt x="908" y="738"/>
                </a:lnTo>
                <a:lnTo>
                  <a:pt x="911" y="741"/>
                </a:lnTo>
                <a:lnTo>
                  <a:pt x="917" y="745"/>
                </a:lnTo>
                <a:lnTo>
                  <a:pt x="924" y="748"/>
                </a:lnTo>
                <a:lnTo>
                  <a:pt x="931" y="750"/>
                </a:lnTo>
                <a:lnTo>
                  <a:pt x="931" y="750"/>
                </a:lnTo>
                <a:lnTo>
                  <a:pt x="944" y="751"/>
                </a:lnTo>
                <a:lnTo>
                  <a:pt x="951" y="753"/>
                </a:lnTo>
                <a:lnTo>
                  <a:pt x="1103" y="858"/>
                </a:lnTo>
                <a:lnTo>
                  <a:pt x="1103" y="858"/>
                </a:lnTo>
                <a:lnTo>
                  <a:pt x="1137" y="902"/>
                </a:lnTo>
                <a:lnTo>
                  <a:pt x="1163" y="936"/>
                </a:lnTo>
                <a:lnTo>
                  <a:pt x="1183" y="958"/>
                </a:lnTo>
                <a:lnTo>
                  <a:pt x="1183" y="958"/>
                </a:lnTo>
                <a:lnTo>
                  <a:pt x="1195" y="970"/>
                </a:lnTo>
                <a:lnTo>
                  <a:pt x="1207" y="979"/>
                </a:lnTo>
                <a:lnTo>
                  <a:pt x="1218" y="987"/>
                </a:lnTo>
                <a:lnTo>
                  <a:pt x="1218" y="987"/>
                </a:lnTo>
                <a:lnTo>
                  <a:pt x="1235" y="987"/>
                </a:lnTo>
                <a:lnTo>
                  <a:pt x="1254" y="987"/>
                </a:lnTo>
                <a:lnTo>
                  <a:pt x="1282" y="987"/>
                </a:lnTo>
                <a:lnTo>
                  <a:pt x="1282" y="987"/>
                </a:lnTo>
                <a:lnTo>
                  <a:pt x="1330" y="989"/>
                </a:lnTo>
                <a:lnTo>
                  <a:pt x="1345" y="991"/>
                </a:lnTo>
                <a:lnTo>
                  <a:pt x="1359" y="993"/>
                </a:lnTo>
                <a:lnTo>
                  <a:pt x="1359" y="993"/>
                </a:lnTo>
                <a:lnTo>
                  <a:pt x="1365" y="995"/>
                </a:lnTo>
                <a:lnTo>
                  <a:pt x="1370" y="995"/>
                </a:lnTo>
                <a:lnTo>
                  <a:pt x="1379" y="994"/>
                </a:lnTo>
                <a:lnTo>
                  <a:pt x="1394" y="993"/>
                </a:lnTo>
                <a:lnTo>
                  <a:pt x="1404" y="993"/>
                </a:lnTo>
                <a:lnTo>
                  <a:pt x="1420" y="993"/>
                </a:lnTo>
                <a:lnTo>
                  <a:pt x="1420" y="993"/>
                </a:lnTo>
                <a:lnTo>
                  <a:pt x="1435" y="994"/>
                </a:lnTo>
                <a:lnTo>
                  <a:pt x="1447" y="994"/>
                </a:lnTo>
                <a:lnTo>
                  <a:pt x="1456" y="994"/>
                </a:lnTo>
                <a:lnTo>
                  <a:pt x="1462" y="993"/>
                </a:lnTo>
                <a:lnTo>
                  <a:pt x="1465" y="992"/>
                </a:lnTo>
                <a:lnTo>
                  <a:pt x="1468" y="991"/>
                </a:lnTo>
                <a:lnTo>
                  <a:pt x="1468" y="989"/>
                </a:lnTo>
                <a:lnTo>
                  <a:pt x="1468" y="987"/>
                </a:lnTo>
                <a:lnTo>
                  <a:pt x="1468" y="987"/>
                </a:lnTo>
                <a:lnTo>
                  <a:pt x="1453" y="976"/>
                </a:lnTo>
                <a:lnTo>
                  <a:pt x="1420" y="952"/>
                </a:lnTo>
                <a:lnTo>
                  <a:pt x="1398" y="939"/>
                </a:lnTo>
                <a:lnTo>
                  <a:pt x="1377" y="925"/>
                </a:lnTo>
                <a:lnTo>
                  <a:pt x="1355" y="913"/>
                </a:lnTo>
                <a:lnTo>
                  <a:pt x="1335" y="902"/>
                </a:lnTo>
                <a:lnTo>
                  <a:pt x="1335" y="902"/>
                </a:lnTo>
                <a:lnTo>
                  <a:pt x="1294" y="885"/>
                </a:lnTo>
                <a:lnTo>
                  <a:pt x="1253" y="869"/>
                </a:lnTo>
                <a:lnTo>
                  <a:pt x="1212" y="855"/>
                </a:lnTo>
                <a:lnTo>
                  <a:pt x="1177" y="847"/>
                </a:lnTo>
                <a:lnTo>
                  <a:pt x="1177" y="847"/>
                </a:lnTo>
                <a:lnTo>
                  <a:pt x="1123" y="836"/>
                </a:lnTo>
                <a:lnTo>
                  <a:pt x="1107" y="833"/>
                </a:lnTo>
                <a:lnTo>
                  <a:pt x="1101" y="830"/>
                </a:lnTo>
                <a:lnTo>
                  <a:pt x="1097" y="829"/>
                </a:lnTo>
                <a:lnTo>
                  <a:pt x="1097" y="829"/>
                </a:lnTo>
                <a:lnTo>
                  <a:pt x="1078" y="815"/>
                </a:lnTo>
                <a:lnTo>
                  <a:pt x="1040" y="787"/>
                </a:lnTo>
                <a:lnTo>
                  <a:pt x="986" y="750"/>
                </a:lnTo>
                <a:lnTo>
                  <a:pt x="986" y="750"/>
                </a:lnTo>
                <a:lnTo>
                  <a:pt x="992" y="748"/>
                </a:lnTo>
                <a:lnTo>
                  <a:pt x="1005" y="741"/>
                </a:lnTo>
                <a:lnTo>
                  <a:pt x="1013" y="736"/>
                </a:lnTo>
                <a:lnTo>
                  <a:pt x="1021" y="730"/>
                </a:lnTo>
                <a:lnTo>
                  <a:pt x="1028" y="723"/>
                </a:lnTo>
                <a:lnTo>
                  <a:pt x="1033" y="714"/>
                </a:lnTo>
                <a:lnTo>
                  <a:pt x="1033" y="714"/>
                </a:lnTo>
                <a:lnTo>
                  <a:pt x="1035" y="709"/>
                </a:lnTo>
                <a:lnTo>
                  <a:pt x="1036" y="705"/>
                </a:lnTo>
                <a:lnTo>
                  <a:pt x="1037" y="695"/>
                </a:lnTo>
                <a:lnTo>
                  <a:pt x="1036" y="686"/>
                </a:lnTo>
                <a:lnTo>
                  <a:pt x="1034" y="675"/>
                </a:lnTo>
                <a:lnTo>
                  <a:pt x="1028" y="659"/>
                </a:lnTo>
                <a:lnTo>
                  <a:pt x="1024" y="650"/>
                </a:lnTo>
                <a:lnTo>
                  <a:pt x="1024" y="650"/>
                </a:lnTo>
                <a:lnTo>
                  <a:pt x="1018" y="617"/>
                </a:lnTo>
                <a:lnTo>
                  <a:pt x="1015" y="597"/>
                </a:lnTo>
                <a:lnTo>
                  <a:pt x="1012" y="587"/>
                </a:lnTo>
                <a:lnTo>
                  <a:pt x="1012" y="587"/>
                </a:lnTo>
                <a:lnTo>
                  <a:pt x="1005" y="572"/>
                </a:lnTo>
                <a:lnTo>
                  <a:pt x="991" y="537"/>
                </a:lnTo>
                <a:lnTo>
                  <a:pt x="981" y="518"/>
                </a:lnTo>
                <a:lnTo>
                  <a:pt x="973" y="500"/>
                </a:lnTo>
                <a:lnTo>
                  <a:pt x="964" y="486"/>
                </a:lnTo>
                <a:lnTo>
                  <a:pt x="960" y="480"/>
                </a:lnTo>
                <a:lnTo>
                  <a:pt x="957" y="476"/>
                </a:lnTo>
                <a:lnTo>
                  <a:pt x="957" y="476"/>
                </a:lnTo>
                <a:lnTo>
                  <a:pt x="942" y="464"/>
                </a:lnTo>
                <a:lnTo>
                  <a:pt x="926" y="454"/>
                </a:lnTo>
                <a:lnTo>
                  <a:pt x="907" y="442"/>
                </a:lnTo>
                <a:lnTo>
                  <a:pt x="907" y="442"/>
                </a:lnTo>
                <a:lnTo>
                  <a:pt x="907" y="440"/>
                </a:lnTo>
                <a:lnTo>
                  <a:pt x="908" y="438"/>
                </a:lnTo>
                <a:lnTo>
                  <a:pt x="906" y="434"/>
                </a:lnTo>
                <a:lnTo>
                  <a:pt x="899" y="430"/>
                </a:lnTo>
                <a:lnTo>
                  <a:pt x="899" y="430"/>
                </a:lnTo>
                <a:lnTo>
                  <a:pt x="862" y="406"/>
                </a:lnTo>
                <a:lnTo>
                  <a:pt x="834" y="385"/>
                </a:lnTo>
                <a:lnTo>
                  <a:pt x="834" y="385"/>
                </a:lnTo>
                <a:lnTo>
                  <a:pt x="835" y="385"/>
                </a:lnTo>
                <a:lnTo>
                  <a:pt x="838" y="383"/>
                </a:lnTo>
                <a:lnTo>
                  <a:pt x="840" y="376"/>
                </a:lnTo>
                <a:lnTo>
                  <a:pt x="842" y="361"/>
                </a:lnTo>
                <a:lnTo>
                  <a:pt x="842" y="361"/>
                </a:lnTo>
                <a:lnTo>
                  <a:pt x="847" y="323"/>
                </a:lnTo>
                <a:lnTo>
                  <a:pt x="848" y="306"/>
                </a:lnTo>
                <a:lnTo>
                  <a:pt x="851" y="288"/>
                </a:lnTo>
                <a:lnTo>
                  <a:pt x="863" y="283"/>
                </a:lnTo>
                <a:lnTo>
                  <a:pt x="863" y="283"/>
                </a:lnTo>
                <a:lnTo>
                  <a:pt x="863" y="267"/>
                </a:lnTo>
                <a:lnTo>
                  <a:pt x="863" y="251"/>
                </a:lnTo>
                <a:lnTo>
                  <a:pt x="860" y="236"/>
                </a:lnTo>
                <a:lnTo>
                  <a:pt x="860" y="236"/>
                </a:lnTo>
                <a:lnTo>
                  <a:pt x="857" y="227"/>
                </a:lnTo>
                <a:lnTo>
                  <a:pt x="853" y="218"/>
                </a:lnTo>
                <a:lnTo>
                  <a:pt x="848" y="208"/>
                </a:lnTo>
                <a:lnTo>
                  <a:pt x="841" y="199"/>
                </a:lnTo>
                <a:lnTo>
                  <a:pt x="835" y="189"/>
                </a:lnTo>
                <a:lnTo>
                  <a:pt x="828" y="181"/>
                </a:lnTo>
                <a:lnTo>
                  <a:pt x="820" y="174"/>
                </a:lnTo>
                <a:lnTo>
                  <a:pt x="813" y="168"/>
                </a:lnTo>
                <a:lnTo>
                  <a:pt x="813" y="168"/>
                </a:lnTo>
                <a:lnTo>
                  <a:pt x="804" y="164"/>
                </a:lnTo>
                <a:lnTo>
                  <a:pt x="792" y="162"/>
                </a:lnTo>
                <a:lnTo>
                  <a:pt x="777" y="159"/>
                </a:lnTo>
                <a:lnTo>
                  <a:pt x="761" y="159"/>
                </a:lnTo>
                <a:lnTo>
                  <a:pt x="746" y="161"/>
                </a:lnTo>
                <a:lnTo>
                  <a:pt x="730" y="163"/>
                </a:lnTo>
                <a:lnTo>
                  <a:pt x="716" y="168"/>
                </a:lnTo>
                <a:lnTo>
                  <a:pt x="710" y="170"/>
                </a:lnTo>
                <a:lnTo>
                  <a:pt x="705" y="174"/>
                </a:lnTo>
                <a:lnTo>
                  <a:pt x="705" y="174"/>
                </a:lnTo>
                <a:lnTo>
                  <a:pt x="695" y="182"/>
                </a:lnTo>
                <a:lnTo>
                  <a:pt x="687" y="192"/>
                </a:lnTo>
                <a:lnTo>
                  <a:pt x="679" y="204"/>
                </a:lnTo>
                <a:lnTo>
                  <a:pt x="673" y="216"/>
                </a:lnTo>
                <a:lnTo>
                  <a:pt x="667" y="229"/>
                </a:lnTo>
                <a:lnTo>
                  <a:pt x="663" y="242"/>
                </a:lnTo>
                <a:lnTo>
                  <a:pt x="661" y="254"/>
                </a:lnTo>
                <a:lnTo>
                  <a:pt x="661" y="265"/>
                </a:lnTo>
                <a:lnTo>
                  <a:pt x="661" y="265"/>
                </a:lnTo>
                <a:lnTo>
                  <a:pt x="662" y="284"/>
                </a:lnTo>
                <a:lnTo>
                  <a:pt x="664" y="297"/>
                </a:lnTo>
                <a:lnTo>
                  <a:pt x="667" y="309"/>
                </a:lnTo>
                <a:lnTo>
                  <a:pt x="667" y="309"/>
                </a:lnTo>
                <a:lnTo>
                  <a:pt x="669" y="312"/>
                </a:lnTo>
                <a:lnTo>
                  <a:pt x="670" y="317"/>
                </a:lnTo>
                <a:lnTo>
                  <a:pt x="673" y="323"/>
                </a:lnTo>
                <a:lnTo>
                  <a:pt x="673" y="323"/>
                </a:lnTo>
                <a:lnTo>
                  <a:pt x="674" y="332"/>
                </a:lnTo>
                <a:lnTo>
                  <a:pt x="677" y="339"/>
                </a:lnTo>
                <a:lnTo>
                  <a:pt x="681" y="347"/>
                </a:lnTo>
                <a:lnTo>
                  <a:pt x="687" y="365"/>
                </a:lnTo>
                <a:lnTo>
                  <a:pt x="683" y="377"/>
                </a:lnTo>
                <a:close/>
                <a:moveTo>
                  <a:pt x="895" y="650"/>
                </a:moveTo>
                <a:lnTo>
                  <a:pt x="909" y="620"/>
                </a:lnTo>
                <a:lnTo>
                  <a:pt x="909" y="620"/>
                </a:lnTo>
                <a:lnTo>
                  <a:pt x="912" y="616"/>
                </a:lnTo>
                <a:lnTo>
                  <a:pt x="914" y="613"/>
                </a:lnTo>
                <a:lnTo>
                  <a:pt x="915" y="611"/>
                </a:lnTo>
                <a:lnTo>
                  <a:pt x="915" y="611"/>
                </a:lnTo>
                <a:lnTo>
                  <a:pt x="920" y="619"/>
                </a:lnTo>
                <a:lnTo>
                  <a:pt x="930" y="633"/>
                </a:lnTo>
                <a:lnTo>
                  <a:pt x="942" y="656"/>
                </a:lnTo>
                <a:lnTo>
                  <a:pt x="939" y="682"/>
                </a:lnTo>
                <a:lnTo>
                  <a:pt x="913" y="694"/>
                </a:lnTo>
                <a:lnTo>
                  <a:pt x="895" y="684"/>
                </a:lnTo>
                <a:lnTo>
                  <a:pt x="895" y="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DE6DC70-E43A-4C6E-A188-46A195B36AC6}"/>
              </a:ext>
            </a:extLst>
          </p:cNvPr>
          <p:cNvSpPr>
            <a:spLocks noEditPoints="1"/>
          </p:cNvSpPr>
          <p:nvPr/>
        </p:nvSpPr>
        <p:spPr bwMode="auto">
          <a:xfrm>
            <a:off x="3641725" y="4371975"/>
            <a:ext cx="2637565" cy="1706562"/>
          </a:xfrm>
          <a:custGeom>
            <a:avLst/>
            <a:gdLst>
              <a:gd name="T0" fmla="*/ 727 w 1595"/>
              <a:gd name="T1" fmla="*/ 309 h 1032"/>
              <a:gd name="T2" fmla="*/ 745 w 1595"/>
              <a:gd name="T3" fmla="*/ 358 h 1032"/>
              <a:gd name="T4" fmla="*/ 742 w 1595"/>
              <a:gd name="T5" fmla="*/ 407 h 1032"/>
              <a:gd name="T6" fmla="*/ 678 w 1595"/>
              <a:gd name="T7" fmla="*/ 444 h 1032"/>
              <a:gd name="T8" fmla="*/ 623 w 1595"/>
              <a:gd name="T9" fmla="*/ 499 h 1032"/>
              <a:gd name="T10" fmla="*/ 560 w 1595"/>
              <a:gd name="T11" fmla="*/ 575 h 1032"/>
              <a:gd name="T12" fmla="*/ 532 w 1595"/>
              <a:gd name="T13" fmla="*/ 614 h 1032"/>
              <a:gd name="T14" fmla="*/ 264 w 1595"/>
              <a:gd name="T15" fmla="*/ 710 h 1032"/>
              <a:gd name="T16" fmla="*/ 88 w 1595"/>
              <a:gd name="T17" fmla="*/ 773 h 1032"/>
              <a:gd name="T18" fmla="*/ 2 w 1595"/>
              <a:gd name="T19" fmla="*/ 846 h 1032"/>
              <a:gd name="T20" fmla="*/ 19 w 1595"/>
              <a:gd name="T21" fmla="*/ 921 h 1032"/>
              <a:gd name="T22" fmla="*/ 50 w 1595"/>
              <a:gd name="T23" fmla="*/ 969 h 1032"/>
              <a:gd name="T24" fmla="*/ 132 w 1595"/>
              <a:gd name="T25" fmla="*/ 995 h 1032"/>
              <a:gd name="T26" fmla="*/ 210 w 1595"/>
              <a:gd name="T27" fmla="*/ 1031 h 1032"/>
              <a:gd name="T28" fmla="*/ 305 w 1595"/>
              <a:gd name="T29" fmla="*/ 1023 h 1032"/>
              <a:gd name="T30" fmla="*/ 396 w 1595"/>
              <a:gd name="T31" fmla="*/ 1023 h 1032"/>
              <a:gd name="T32" fmla="*/ 526 w 1595"/>
              <a:gd name="T33" fmla="*/ 999 h 1032"/>
              <a:gd name="T34" fmla="*/ 666 w 1595"/>
              <a:gd name="T35" fmla="*/ 990 h 1032"/>
              <a:gd name="T36" fmla="*/ 870 w 1595"/>
              <a:gd name="T37" fmla="*/ 953 h 1032"/>
              <a:gd name="T38" fmla="*/ 1077 w 1595"/>
              <a:gd name="T39" fmla="*/ 908 h 1032"/>
              <a:gd name="T40" fmla="*/ 1291 w 1595"/>
              <a:gd name="T41" fmla="*/ 824 h 1032"/>
              <a:gd name="T42" fmla="*/ 1417 w 1595"/>
              <a:gd name="T43" fmla="*/ 724 h 1032"/>
              <a:gd name="T44" fmla="*/ 1547 w 1595"/>
              <a:gd name="T45" fmla="*/ 588 h 1032"/>
              <a:gd name="T46" fmla="*/ 1487 w 1595"/>
              <a:gd name="T47" fmla="*/ 597 h 1032"/>
              <a:gd name="T48" fmla="*/ 1038 w 1595"/>
              <a:gd name="T49" fmla="*/ 732 h 1032"/>
              <a:gd name="T50" fmla="*/ 1034 w 1595"/>
              <a:gd name="T51" fmla="*/ 677 h 1032"/>
              <a:gd name="T52" fmla="*/ 1029 w 1595"/>
              <a:gd name="T53" fmla="*/ 574 h 1032"/>
              <a:gd name="T54" fmla="*/ 1054 w 1595"/>
              <a:gd name="T55" fmla="*/ 521 h 1032"/>
              <a:gd name="T56" fmla="*/ 1196 w 1595"/>
              <a:gd name="T57" fmla="*/ 569 h 1032"/>
              <a:gd name="T58" fmla="*/ 1228 w 1595"/>
              <a:gd name="T59" fmla="*/ 532 h 1032"/>
              <a:gd name="T60" fmla="*/ 1168 w 1595"/>
              <a:gd name="T61" fmla="*/ 457 h 1032"/>
              <a:gd name="T62" fmla="*/ 1090 w 1595"/>
              <a:gd name="T63" fmla="*/ 420 h 1032"/>
              <a:gd name="T64" fmla="*/ 1084 w 1595"/>
              <a:gd name="T65" fmla="*/ 371 h 1032"/>
              <a:gd name="T66" fmla="*/ 1309 w 1595"/>
              <a:gd name="T67" fmla="*/ 242 h 1032"/>
              <a:gd name="T68" fmla="*/ 1445 w 1595"/>
              <a:gd name="T69" fmla="*/ 227 h 1032"/>
              <a:gd name="T70" fmla="*/ 1584 w 1595"/>
              <a:gd name="T71" fmla="*/ 130 h 1032"/>
              <a:gd name="T72" fmla="*/ 1589 w 1595"/>
              <a:gd name="T73" fmla="*/ 37 h 1032"/>
              <a:gd name="T74" fmla="*/ 1559 w 1595"/>
              <a:gd name="T75" fmla="*/ 0 h 1032"/>
              <a:gd name="T76" fmla="*/ 1462 w 1595"/>
              <a:gd name="T77" fmla="*/ 53 h 1032"/>
              <a:gd name="T78" fmla="*/ 1053 w 1595"/>
              <a:gd name="T79" fmla="*/ 336 h 1032"/>
              <a:gd name="T80" fmla="*/ 1013 w 1595"/>
              <a:gd name="T81" fmla="*/ 338 h 1032"/>
              <a:gd name="T82" fmla="*/ 989 w 1595"/>
              <a:gd name="T83" fmla="*/ 376 h 1032"/>
              <a:gd name="T84" fmla="*/ 924 w 1595"/>
              <a:gd name="T85" fmla="*/ 407 h 1032"/>
              <a:gd name="T86" fmla="*/ 886 w 1595"/>
              <a:gd name="T87" fmla="*/ 383 h 1032"/>
              <a:gd name="T88" fmla="*/ 873 w 1595"/>
              <a:gd name="T89" fmla="*/ 360 h 1032"/>
              <a:gd name="T90" fmla="*/ 889 w 1595"/>
              <a:gd name="T91" fmla="*/ 319 h 1032"/>
              <a:gd name="T92" fmla="*/ 881 w 1595"/>
              <a:gd name="T93" fmla="*/ 273 h 1032"/>
              <a:gd name="T94" fmla="*/ 867 w 1595"/>
              <a:gd name="T95" fmla="*/ 202 h 1032"/>
              <a:gd name="T96" fmla="*/ 820 w 1595"/>
              <a:gd name="T97" fmla="*/ 175 h 1032"/>
              <a:gd name="T98" fmla="*/ 728 w 1595"/>
              <a:gd name="T99" fmla="*/ 200 h 1032"/>
              <a:gd name="T100" fmla="*/ 708 w 1595"/>
              <a:gd name="T101" fmla="*/ 278 h 1032"/>
              <a:gd name="T102" fmla="*/ 725 w 1595"/>
              <a:gd name="T103" fmla="*/ 623 h 1032"/>
              <a:gd name="T104" fmla="*/ 739 w 1595"/>
              <a:gd name="T105" fmla="*/ 691 h 1032"/>
              <a:gd name="T106" fmla="*/ 587 w 1595"/>
              <a:gd name="T107" fmla="*/ 756 h 1032"/>
              <a:gd name="T108" fmla="*/ 332 w 1595"/>
              <a:gd name="T109" fmla="*/ 843 h 1032"/>
              <a:gd name="T110" fmla="*/ 325 w 1595"/>
              <a:gd name="T111" fmla="*/ 806 h 1032"/>
              <a:gd name="T112" fmla="*/ 414 w 1595"/>
              <a:gd name="T113" fmla="*/ 708 h 1032"/>
              <a:gd name="T114" fmla="*/ 530 w 1595"/>
              <a:gd name="T115" fmla="*/ 649 h 1032"/>
              <a:gd name="T116" fmla="*/ 591 w 1595"/>
              <a:gd name="T117" fmla="*/ 667 h 1032"/>
              <a:gd name="T118" fmla="*/ 613 w 1595"/>
              <a:gd name="T119" fmla="*/ 643 h 1032"/>
              <a:gd name="T120" fmla="*/ 653 w 1595"/>
              <a:gd name="T121" fmla="*/ 611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95" h="1032">
                <a:moveTo>
                  <a:pt x="708" y="301"/>
                </a:moveTo>
                <a:lnTo>
                  <a:pt x="708" y="309"/>
                </a:lnTo>
                <a:lnTo>
                  <a:pt x="708" y="309"/>
                </a:lnTo>
                <a:lnTo>
                  <a:pt x="709" y="310"/>
                </a:lnTo>
                <a:lnTo>
                  <a:pt x="711" y="310"/>
                </a:lnTo>
                <a:lnTo>
                  <a:pt x="717" y="310"/>
                </a:lnTo>
                <a:lnTo>
                  <a:pt x="723" y="309"/>
                </a:lnTo>
                <a:lnTo>
                  <a:pt x="727" y="309"/>
                </a:lnTo>
                <a:lnTo>
                  <a:pt x="727" y="309"/>
                </a:lnTo>
                <a:lnTo>
                  <a:pt x="728" y="311"/>
                </a:lnTo>
                <a:lnTo>
                  <a:pt x="730" y="315"/>
                </a:lnTo>
                <a:lnTo>
                  <a:pt x="732" y="321"/>
                </a:lnTo>
                <a:lnTo>
                  <a:pt x="741" y="331"/>
                </a:lnTo>
                <a:lnTo>
                  <a:pt x="741" y="331"/>
                </a:lnTo>
                <a:lnTo>
                  <a:pt x="744" y="346"/>
                </a:lnTo>
                <a:lnTo>
                  <a:pt x="745" y="358"/>
                </a:lnTo>
                <a:lnTo>
                  <a:pt x="746" y="368"/>
                </a:lnTo>
                <a:lnTo>
                  <a:pt x="746" y="368"/>
                </a:lnTo>
                <a:lnTo>
                  <a:pt x="746" y="373"/>
                </a:lnTo>
                <a:lnTo>
                  <a:pt x="747" y="378"/>
                </a:lnTo>
                <a:lnTo>
                  <a:pt x="751" y="386"/>
                </a:lnTo>
                <a:lnTo>
                  <a:pt x="757" y="395"/>
                </a:lnTo>
                <a:lnTo>
                  <a:pt x="757" y="395"/>
                </a:lnTo>
                <a:lnTo>
                  <a:pt x="742" y="407"/>
                </a:lnTo>
                <a:lnTo>
                  <a:pt x="730" y="415"/>
                </a:lnTo>
                <a:lnTo>
                  <a:pt x="725" y="419"/>
                </a:lnTo>
                <a:lnTo>
                  <a:pt x="720" y="420"/>
                </a:lnTo>
                <a:lnTo>
                  <a:pt x="720" y="420"/>
                </a:lnTo>
                <a:lnTo>
                  <a:pt x="713" y="423"/>
                </a:lnTo>
                <a:lnTo>
                  <a:pt x="705" y="427"/>
                </a:lnTo>
                <a:lnTo>
                  <a:pt x="678" y="444"/>
                </a:lnTo>
                <a:lnTo>
                  <a:pt x="678" y="444"/>
                </a:lnTo>
                <a:lnTo>
                  <a:pt x="659" y="456"/>
                </a:lnTo>
                <a:lnTo>
                  <a:pt x="650" y="462"/>
                </a:lnTo>
                <a:lnTo>
                  <a:pt x="643" y="469"/>
                </a:lnTo>
                <a:lnTo>
                  <a:pt x="637" y="476"/>
                </a:lnTo>
                <a:lnTo>
                  <a:pt x="631" y="483"/>
                </a:lnTo>
                <a:lnTo>
                  <a:pt x="626" y="490"/>
                </a:lnTo>
                <a:lnTo>
                  <a:pt x="623" y="499"/>
                </a:lnTo>
                <a:lnTo>
                  <a:pt x="623" y="499"/>
                </a:lnTo>
                <a:lnTo>
                  <a:pt x="618" y="508"/>
                </a:lnTo>
                <a:lnTo>
                  <a:pt x="612" y="518"/>
                </a:lnTo>
                <a:lnTo>
                  <a:pt x="598" y="537"/>
                </a:lnTo>
                <a:lnTo>
                  <a:pt x="586" y="551"/>
                </a:lnTo>
                <a:lnTo>
                  <a:pt x="581" y="557"/>
                </a:lnTo>
                <a:lnTo>
                  <a:pt x="581" y="557"/>
                </a:lnTo>
                <a:lnTo>
                  <a:pt x="570" y="567"/>
                </a:lnTo>
                <a:lnTo>
                  <a:pt x="560" y="575"/>
                </a:lnTo>
                <a:lnTo>
                  <a:pt x="549" y="582"/>
                </a:lnTo>
                <a:lnTo>
                  <a:pt x="549" y="582"/>
                </a:lnTo>
                <a:lnTo>
                  <a:pt x="543" y="586"/>
                </a:lnTo>
                <a:lnTo>
                  <a:pt x="539" y="591"/>
                </a:lnTo>
                <a:lnTo>
                  <a:pt x="537" y="596"/>
                </a:lnTo>
                <a:lnTo>
                  <a:pt x="534" y="602"/>
                </a:lnTo>
                <a:lnTo>
                  <a:pt x="532" y="610"/>
                </a:lnTo>
                <a:lnTo>
                  <a:pt x="532" y="614"/>
                </a:lnTo>
                <a:lnTo>
                  <a:pt x="381" y="690"/>
                </a:lnTo>
                <a:lnTo>
                  <a:pt x="381" y="690"/>
                </a:lnTo>
                <a:lnTo>
                  <a:pt x="342" y="698"/>
                </a:lnTo>
                <a:lnTo>
                  <a:pt x="307" y="704"/>
                </a:lnTo>
                <a:lnTo>
                  <a:pt x="292" y="707"/>
                </a:lnTo>
                <a:lnTo>
                  <a:pt x="277" y="708"/>
                </a:lnTo>
                <a:lnTo>
                  <a:pt x="277" y="708"/>
                </a:lnTo>
                <a:lnTo>
                  <a:pt x="264" y="710"/>
                </a:lnTo>
                <a:lnTo>
                  <a:pt x="250" y="714"/>
                </a:lnTo>
                <a:lnTo>
                  <a:pt x="220" y="724"/>
                </a:lnTo>
                <a:lnTo>
                  <a:pt x="185" y="736"/>
                </a:lnTo>
                <a:lnTo>
                  <a:pt x="147" y="749"/>
                </a:lnTo>
                <a:lnTo>
                  <a:pt x="147" y="749"/>
                </a:lnTo>
                <a:lnTo>
                  <a:pt x="127" y="755"/>
                </a:lnTo>
                <a:lnTo>
                  <a:pt x="108" y="763"/>
                </a:lnTo>
                <a:lnTo>
                  <a:pt x="88" y="773"/>
                </a:lnTo>
                <a:lnTo>
                  <a:pt x="71" y="782"/>
                </a:lnTo>
                <a:lnTo>
                  <a:pt x="54" y="793"/>
                </a:lnTo>
                <a:lnTo>
                  <a:pt x="38" y="804"/>
                </a:lnTo>
                <a:lnTo>
                  <a:pt x="26" y="815"/>
                </a:lnTo>
                <a:lnTo>
                  <a:pt x="16" y="825"/>
                </a:lnTo>
                <a:lnTo>
                  <a:pt x="16" y="825"/>
                </a:lnTo>
                <a:lnTo>
                  <a:pt x="7" y="835"/>
                </a:lnTo>
                <a:lnTo>
                  <a:pt x="2" y="846"/>
                </a:lnTo>
                <a:lnTo>
                  <a:pt x="0" y="855"/>
                </a:lnTo>
                <a:lnTo>
                  <a:pt x="0" y="866"/>
                </a:lnTo>
                <a:lnTo>
                  <a:pt x="1" y="876"/>
                </a:lnTo>
                <a:lnTo>
                  <a:pt x="5" y="885"/>
                </a:lnTo>
                <a:lnTo>
                  <a:pt x="11" y="904"/>
                </a:lnTo>
                <a:lnTo>
                  <a:pt x="11" y="904"/>
                </a:lnTo>
                <a:lnTo>
                  <a:pt x="14" y="913"/>
                </a:lnTo>
                <a:lnTo>
                  <a:pt x="19" y="921"/>
                </a:lnTo>
                <a:lnTo>
                  <a:pt x="25" y="928"/>
                </a:lnTo>
                <a:lnTo>
                  <a:pt x="31" y="934"/>
                </a:lnTo>
                <a:lnTo>
                  <a:pt x="41" y="942"/>
                </a:lnTo>
                <a:lnTo>
                  <a:pt x="45" y="946"/>
                </a:lnTo>
                <a:lnTo>
                  <a:pt x="45" y="946"/>
                </a:lnTo>
                <a:lnTo>
                  <a:pt x="45" y="951"/>
                </a:lnTo>
                <a:lnTo>
                  <a:pt x="47" y="958"/>
                </a:lnTo>
                <a:lnTo>
                  <a:pt x="50" y="969"/>
                </a:lnTo>
                <a:lnTo>
                  <a:pt x="50" y="969"/>
                </a:lnTo>
                <a:lnTo>
                  <a:pt x="51" y="972"/>
                </a:lnTo>
                <a:lnTo>
                  <a:pt x="55" y="975"/>
                </a:lnTo>
                <a:lnTo>
                  <a:pt x="63" y="980"/>
                </a:lnTo>
                <a:lnTo>
                  <a:pt x="74" y="984"/>
                </a:lnTo>
                <a:lnTo>
                  <a:pt x="87" y="988"/>
                </a:lnTo>
                <a:lnTo>
                  <a:pt x="114" y="993"/>
                </a:lnTo>
                <a:lnTo>
                  <a:pt x="132" y="995"/>
                </a:lnTo>
                <a:lnTo>
                  <a:pt x="132" y="995"/>
                </a:lnTo>
                <a:lnTo>
                  <a:pt x="136" y="996"/>
                </a:lnTo>
                <a:lnTo>
                  <a:pt x="143" y="1000"/>
                </a:lnTo>
                <a:lnTo>
                  <a:pt x="160" y="1008"/>
                </a:lnTo>
                <a:lnTo>
                  <a:pt x="182" y="1020"/>
                </a:lnTo>
                <a:lnTo>
                  <a:pt x="182" y="1020"/>
                </a:lnTo>
                <a:lnTo>
                  <a:pt x="197" y="1027"/>
                </a:lnTo>
                <a:lnTo>
                  <a:pt x="210" y="1031"/>
                </a:lnTo>
                <a:lnTo>
                  <a:pt x="216" y="1032"/>
                </a:lnTo>
                <a:lnTo>
                  <a:pt x="224" y="1032"/>
                </a:lnTo>
                <a:lnTo>
                  <a:pt x="224" y="1032"/>
                </a:lnTo>
                <a:lnTo>
                  <a:pt x="239" y="1031"/>
                </a:lnTo>
                <a:lnTo>
                  <a:pt x="256" y="1029"/>
                </a:lnTo>
                <a:lnTo>
                  <a:pt x="279" y="1026"/>
                </a:lnTo>
                <a:lnTo>
                  <a:pt x="305" y="1023"/>
                </a:lnTo>
                <a:lnTo>
                  <a:pt x="305" y="1023"/>
                </a:lnTo>
                <a:lnTo>
                  <a:pt x="326" y="1021"/>
                </a:lnTo>
                <a:lnTo>
                  <a:pt x="337" y="1021"/>
                </a:lnTo>
                <a:lnTo>
                  <a:pt x="348" y="1024"/>
                </a:lnTo>
                <a:lnTo>
                  <a:pt x="367" y="1025"/>
                </a:lnTo>
                <a:lnTo>
                  <a:pt x="367" y="1025"/>
                </a:lnTo>
                <a:lnTo>
                  <a:pt x="379" y="1025"/>
                </a:lnTo>
                <a:lnTo>
                  <a:pt x="389" y="1024"/>
                </a:lnTo>
                <a:lnTo>
                  <a:pt x="396" y="1023"/>
                </a:lnTo>
                <a:lnTo>
                  <a:pt x="403" y="1020"/>
                </a:lnTo>
                <a:lnTo>
                  <a:pt x="424" y="1013"/>
                </a:lnTo>
                <a:lnTo>
                  <a:pt x="441" y="1008"/>
                </a:lnTo>
                <a:lnTo>
                  <a:pt x="463" y="1005"/>
                </a:lnTo>
                <a:lnTo>
                  <a:pt x="463" y="1005"/>
                </a:lnTo>
                <a:lnTo>
                  <a:pt x="487" y="1001"/>
                </a:lnTo>
                <a:lnTo>
                  <a:pt x="507" y="999"/>
                </a:lnTo>
                <a:lnTo>
                  <a:pt x="526" y="999"/>
                </a:lnTo>
                <a:lnTo>
                  <a:pt x="545" y="999"/>
                </a:lnTo>
                <a:lnTo>
                  <a:pt x="583" y="1000"/>
                </a:lnTo>
                <a:lnTo>
                  <a:pt x="604" y="999"/>
                </a:lnTo>
                <a:lnTo>
                  <a:pt x="628" y="998"/>
                </a:lnTo>
                <a:lnTo>
                  <a:pt x="628" y="998"/>
                </a:lnTo>
                <a:lnTo>
                  <a:pt x="647" y="995"/>
                </a:lnTo>
                <a:lnTo>
                  <a:pt x="659" y="993"/>
                </a:lnTo>
                <a:lnTo>
                  <a:pt x="666" y="990"/>
                </a:lnTo>
                <a:lnTo>
                  <a:pt x="670" y="988"/>
                </a:lnTo>
                <a:lnTo>
                  <a:pt x="672" y="987"/>
                </a:lnTo>
                <a:lnTo>
                  <a:pt x="677" y="984"/>
                </a:lnTo>
                <a:lnTo>
                  <a:pt x="685" y="982"/>
                </a:lnTo>
                <a:lnTo>
                  <a:pt x="702" y="978"/>
                </a:lnTo>
                <a:lnTo>
                  <a:pt x="702" y="978"/>
                </a:lnTo>
                <a:lnTo>
                  <a:pt x="808" y="962"/>
                </a:lnTo>
                <a:lnTo>
                  <a:pt x="870" y="953"/>
                </a:lnTo>
                <a:lnTo>
                  <a:pt x="900" y="951"/>
                </a:lnTo>
                <a:lnTo>
                  <a:pt x="929" y="948"/>
                </a:lnTo>
                <a:lnTo>
                  <a:pt x="929" y="948"/>
                </a:lnTo>
                <a:lnTo>
                  <a:pt x="954" y="946"/>
                </a:lnTo>
                <a:lnTo>
                  <a:pt x="979" y="941"/>
                </a:lnTo>
                <a:lnTo>
                  <a:pt x="1002" y="934"/>
                </a:lnTo>
                <a:lnTo>
                  <a:pt x="1025" y="927"/>
                </a:lnTo>
                <a:lnTo>
                  <a:pt x="1077" y="908"/>
                </a:lnTo>
                <a:lnTo>
                  <a:pt x="1107" y="898"/>
                </a:lnTo>
                <a:lnTo>
                  <a:pt x="1142" y="887"/>
                </a:lnTo>
                <a:lnTo>
                  <a:pt x="1142" y="887"/>
                </a:lnTo>
                <a:lnTo>
                  <a:pt x="1161" y="883"/>
                </a:lnTo>
                <a:lnTo>
                  <a:pt x="1180" y="876"/>
                </a:lnTo>
                <a:lnTo>
                  <a:pt x="1218" y="860"/>
                </a:lnTo>
                <a:lnTo>
                  <a:pt x="1257" y="842"/>
                </a:lnTo>
                <a:lnTo>
                  <a:pt x="1291" y="824"/>
                </a:lnTo>
                <a:lnTo>
                  <a:pt x="1323" y="805"/>
                </a:lnTo>
                <a:lnTo>
                  <a:pt x="1350" y="787"/>
                </a:lnTo>
                <a:lnTo>
                  <a:pt x="1370" y="770"/>
                </a:lnTo>
                <a:lnTo>
                  <a:pt x="1377" y="763"/>
                </a:lnTo>
                <a:lnTo>
                  <a:pt x="1383" y="757"/>
                </a:lnTo>
                <a:lnTo>
                  <a:pt x="1383" y="757"/>
                </a:lnTo>
                <a:lnTo>
                  <a:pt x="1396" y="743"/>
                </a:lnTo>
                <a:lnTo>
                  <a:pt x="1417" y="724"/>
                </a:lnTo>
                <a:lnTo>
                  <a:pt x="1468" y="676"/>
                </a:lnTo>
                <a:lnTo>
                  <a:pt x="1517" y="630"/>
                </a:lnTo>
                <a:lnTo>
                  <a:pt x="1534" y="612"/>
                </a:lnTo>
                <a:lnTo>
                  <a:pt x="1540" y="606"/>
                </a:lnTo>
                <a:lnTo>
                  <a:pt x="1543" y="602"/>
                </a:lnTo>
                <a:lnTo>
                  <a:pt x="1543" y="602"/>
                </a:lnTo>
                <a:lnTo>
                  <a:pt x="1547" y="591"/>
                </a:lnTo>
                <a:lnTo>
                  <a:pt x="1547" y="588"/>
                </a:lnTo>
                <a:lnTo>
                  <a:pt x="1546" y="588"/>
                </a:lnTo>
                <a:lnTo>
                  <a:pt x="1539" y="587"/>
                </a:lnTo>
                <a:lnTo>
                  <a:pt x="1534" y="587"/>
                </a:lnTo>
                <a:lnTo>
                  <a:pt x="1529" y="585"/>
                </a:lnTo>
                <a:lnTo>
                  <a:pt x="1529" y="585"/>
                </a:lnTo>
                <a:lnTo>
                  <a:pt x="1524" y="585"/>
                </a:lnTo>
                <a:lnTo>
                  <a:pt x="1515" y="587"/>
                </a:lnTo>
                <a:lnTo>
                  <a:pt x="1487" y="597"/>
                </a:lnTo>
                <a:lnTo>
                  <a:pt x="1450" y="611"/>
                </a:lnTo>
                <a:lnTo>
                  <a:pt x="1407" y="628"/>
                </a:lnTo>
                <a:lnTo>
                  <a:pt x="1325" y="660"/>
                </a:lnTo>
                <a:lnTo>
                  <a:pt x="1295" y="672"/>
                </a:lnTo>
                <a:lnTo>
                  <a:pt x="1277" y="678"/>
                </a:lnTo>
                <a:lnTo>
                  <a:pt x="1277" y="678"/>
                </a:lnTo>
                <a:lnTo>
                  <a:pt x="1038" y="732"/>
                </a:lnTo>
                <a:lnTo>
                  <a:pt x="1038" y="732"/>
                </a:lnTo>
                <a:lnTo>
                  <a:pt x="1038" y="730"/>
                </a:lnTo>
                <a:lnTo>
                  <a:pt x="1038" y="720"/>
                </a:lnTo>
                <a:lnTo>
                  <a:pt x="1038" y="720"/>
                </a:lnTo>
                <a:lnTo>
                  <a:pt x="1038" y="708"/>
                </a:lnTo>
                <a:lnTo>
                  <a:pt x="1038" y="700"/>
                </a:lnTo>
                <a:lnTo>
                  <a:pt x="1038" y="700"/>
                </a:lnTo>
                <a:lnTo>
                  <a:pt x="1035" y="687"/>
                </a:lnTo>
                <a:lnTo>
                  <a:pt x="1034" y="677"/>
                </a:lnTo>
                <a:lnTo>
                  <a:pt x="1033" y="665"/>
                </a:lnTo>
                <a:lnTo>
                  <a:pt x="1033" y="665"/>
                </a:lnTo>
                <a:lnTo>
                  <a:pt x="1033" y="651"/>
                </a:lnTo>
                <a:lnTo>
                  <a:pt x="1031" y="636"/>
                </a:lnTo>
                <a:lnTo>
                  <a:pt x="1028" y="611"/>
                </a:lnTo>
                <a:lnTo>
                  <a:pt x="1028" y="611"/>
                </a:lnTo>
                <a:lnTo>
                  <a:pt x="1028" y="594"/>
                </a:lnTo>
                <a:lnTo>
                  <a:pt x="1029" y="574"/>
                </a:lnTo>
                <a:lnTo>
                  <a:pt x="1031" y="545"/>
                </a:lnTo>
                <a:lnTo>
                  <a:pt x="1031" y="545"/>
                </a:lnTo>
                <a:lnTo>
                  <a:pt x="1033" y="541"/>
                </a:lnTo>
                <a:lnTo>
                  <a:pt x="1038" y="536"/>
                </a:lnTo>
                <a:lnTo>
                  <a:pt x="1044" y="530"/>
                </a:lnTo>
                <a:lnTo>
                  <a:pt x="1050" y="525"/>
                </a:lnTo>
                <a:lnTo>
                  <a:pt x="1050" y="525"/>
                </a:lnTo>
                <a:lnTo>
                  <a:pt x="1054" y="521"/>
                </a:lnTo>
                <a:lnTo>
                  <a:pt x="1060" y="521"/>
                </a:lnTo>
                <a:lnTo>
                  <a:pt x="1065" y="521"/>
                </a:lnTo>
                <a:lnTo>
                  <a:pt x="1070" y="523"/>
                </a:lnTo>
                <a:lnTo>
                  <a:pt x="1070" y="523"/>
                </a:lnTo>
                <a:lnTo>
                  <a:pt x="1135" y="547"/>
                </a:lnTo>
                <a:lnTo>
                  <a:pt x="1175" y="562"/>
                </a:lnTo>
                <a:lnTo>
                  <a:pt x="1196" y="569"/>
                </a:lnTo>
                <a:lnTo>
                  <a:pt x="1196" y="569"/>
                </a:lnTo>
                <a:lnTo>
                  <a:pt x="1202" y="567"/>
                </a:lnTo>
                <a:lnTo>
                  <a:pt x="1207" y="563"/>
                </a:lnTo>
                <a:lnTo>
                  <a:pt x="1213" y="560"/>
                </a:lnTo>
                <a:lnTo>
                  <a:pt x="1219" y="554"/>
                </a:lnTo>
                <a:lnTo>
                  <a:pt x="1224" y="548"/>
                </a:lnTo>
                <a:lnTo>
                  <a:pt x="1227" y="541"/>
                </a:lnTo>
                <a:lnTo>
                  <a:pt x="1228" y="536"/>
                </a:lnTo>
                <a:lnTo>
                  <a:pt x="1228" y="532"/>
                </a:lnTo>
                <a:lnTo>
                  <a:pt x="1228" y="532"/>
                </a:lnTo>
                <a:lnTo>
                  <a:pt x="1227" y="527"/>
                </a:lnTo>
                <a:lnTo>
                  <a:pt x="1224" y="521"/>
                </a:lnTo>
                <a:lnTo>
                  <a:pt x="1218" y="511"/>
                </a:lnTo>
                <a:lnTo>
                  <a:pt x="1209" y="499"/>
                </a:lnTo>
                <a:lnTo>
                  <a:pt x="1198" y="488"/>
                </a:lnTo>
                <a:lnTo>
                  <a:pt x="1178" y="468"/>
                </a:lnTo>
                <a:lnTo>
                  <a:pt x="1168" y="457"/>
                </a:lnTo>
                <a:lnTo>
                  <a:pt x="1168" y="457"/>
                </a:lnTo>
                <a:lnTo>
                  <a:pt x="1163" y="455"/>
                </a:lnTo>
                <a:lnTo>
                  <a:pt x="1155" y="450"/>
                </a:lnTo>
                <a:lnTo>
                  <a:pt x="1131" y="439"/>
                </a:lnTo>
                <a:lnTo>
                  <a:pt x="1106" y="428"/>
                </a:lnTo>
                <a:lnTo>
                  <a:pt x="1093" y="422"/>
                </a:lnTo>
                <a:lnTo>
                  <a:pt x="1093" y="422"/>
                </a:lnTo>
                <a:lnTo>
                  <a:pt x="1090" y="420"/>
                </a:lnTo>
                <a:lnTo>
                  <a:pt x="1089" y="416"/>
                </a:lnTo>
                <a:lnTo>
                  <a:pt x="1087" y="409"/>
                </a:lnTo>
                <a:lnTo>
                  <a:pt x="1087" y="409"/>
                </a:lnTo>
                <a:lnTo>
                  <a:pt x="1084" y="401"/>
                </a:lnTo>
                <a:lnTo>
                  <a:pt x="1084" y="397"/>
                </a:lnTo>
                <a:lnTo>
                  <a:pt x="1084" y="397"/>
                </a:lnTo>
                <a:lnTo>
                  <a:pt x="1084" y="389"/>
                </a:lnTo>
                <a:lnTo>
                  <a:pt x="1084" y="371"/>
                </a:lnTo>
                <a:lnTo>
                  <a:pt x="1084" y="371"/>
                </a:lnTo>
                <a:lnTo>
                  <a:pt x="1083" y="361"/>
                </a:lnTo>
                <a:lnTo>
                  <a:pt x="1081" y="354"/>
                </a:lnTo>
                <a:lnTo>
                  <a:pt x="1077" y="348"/>
                </a:lnTo>
                <a:lnTo>
                  <a:pt x="1270" y="239"/>
                </a:lnTo>
                <a:lnTo>
                  <a:pt x="1270" y="239"/>
                </a:lnTo>
                <a:lnTo>
                  <a:pt x="1288" y="240"/>
                </a:lnTo>
                <a:lnTo>
                  <a:pt x="1309" y="242"/>
                </a:lnTo>
                <a:lnTo>
                  <a:pt x="1334" y="242"/>
                </a:lnTo>
                <a:lnTo>
                  <a:pt x="1362" y="242"/>
                </a:lnTo>
                <a:lnTo>
                  <a:pt x="1392" y="239"/>
                </a:lnTo>
                <a:lnTo>
                  <a:pt x="1406" y="237"/>
                </a:lnTo>
                <a:lnTo>
                  <a:pt x="1420" y="234"/>
                </a:lnTo>
                <a:lnTo>
                  <a:pt x="1433" y="231"/>
                </a:lnTo>
                <a:lnTo>
                  <a:pt x="1445" y="227"/>
                </a:lnTo>
                <a:lnTo>
                  <a:pt x="1445" y="227"/>
                </a:lnTo>
                <a:lnTo>
                  <a:pt x="1469" y="217"/>
                </a:lnTo>
                <a:lnTo>
                  <a:pt x="1492" y="206"/>
                </a:lnTo>
                <a:lnTo>
                  <a:pt x="1515" y="193"/>
                </a:lnTo>
                <a:lnTo>
                  <a:pt x="1535" y="178"/>
                </a:lnTo>
                <a:lnTo>
                  <a:pt x="1553" y="165"/>
                </a:lnTo>
                <a:lnTo>
                  <a:pt x="1567" y="151"/>
                </a:lnTo>
                <a:lnTo>
                  <a:pt x="1579" y="138"/>
                </a:lnTo>
                <a:lnTo>
                  <a:pt x="1584" y="130"/>
                </a:lnTo>
                <a:lnTo>
                  <a:pt x="1588" y="124"/>
                </a:lnTo>
                <a:lnTo>
                  <a:pt x="1588" y="124"/>
                </a:lnTo>
                <a:lnTo>
                  <a:pt x="1591" y="111"/>
                </a:lnTo>
                <a:lnTo>
                  <a:pt x="1594" y="97"/>
                </a:lnTo>
                <a:lnTo>
                  <a:pt x="1595" y="83"/>
                </a:lnTo>
                <a:lnTo>
                  <a:pt x="1594" y="67"/>
                </a:lnTo>
                <a:lnTo>
                  <a:pt x="1592" y="51"/>
                </a:lnTo>
                <a:lnTo>
                  <a:pt x="1589" y="37"/>
                </a:lnTo>
                <a:lnTo>
                  <a:pt x="1584" y="24"/>
                </a:lnTo>
                <a:lnTo>
                  <a:pt x="1578" y="13"/>
                </a:lnTo>
                <a:lnTo>
                  <a:pt x="1578" y="13"/>
                </a:lnTo>
                <a:lnTo>
                  <a:pt x="1572" y="5"/>
                </a:lnTo>
                <a:lnTo>
                  <a:pt x="1569" y="2"/>
                </a:lnTo>
                <a:lnTo>
                  <a:pt x="1566" y="1"/>
                </a:lnTo>
                <a:lnTo>
                  <a:pt x="1563" y="0"/>
                </a:lnTo>
                <a:lnTo>
                  <a:pt x="1559" y="0"/>
                </a:lnTo>
                <a:lnTo>
                  <a:pt x="1551" y="4"/>
                </a:lnTo>
                <a:lnTo>
                  <a:pt x="1540" y="8"/>
                </a:lnTo>
                <a:lnTo>
                  <a:pt x="1527" y="16"/>
                </a:lnTo>
                <a:lnTo>
                  <a:pt x="1510" y="25"/>
                </a:lnTo>
                <a:lnTo>
                  <a:pt x="1490" y="36"/>
                </a:lnTo>
                <a:lnTo>
                  <a:pt x="1490" y="36"/>
                </a:lnTo>
                <a:lnTo>
                  <a:pt x="1478" y="43"/>
                </a:lnTo>
                <a:lnTo>
                  <a:pt x="1462" y="53"/>
                </a:lnTo>
                <a:lnTo>
                  <a:pt x="1427" y="78"/>
                </a:lnTo>
                <a:lnTo>
                  <a:pt x="1389" y="108"/>
                </a:lnTo>
                <a:lnTo>
                  <a:pt x="1350" y="139"/>
                </a:lnTo>
                <a:lnTo>
                  <a:pt x="1283" y="195"/>
                </a:lnTo>
                <a:lnTo>
                  <a:pt x="1253" y="220"/>
                </a:lnTo>
                <a:lnTo>
                  <a:pt x="1253" y="220"/>
                </a:lnTo>
                <a:lnTo>
                  <a:pt x="1058" y="338"/>
                </a:lnTo>
                <a:lnTo>
                  <a:pt x="1053" y="336"/>
                </a:lnTo>
                <a:lnTo>
                  <a:pt x="1053" y="336"/>
                </a:lnTo>
                <a:lnTo>
                  <a:pt x="1045" y="334"/>
                </a:lnTo>
                <a:lnTo>
                  <a:pt x="1031" y="329"/>
                </a:lnTo>
                <a:lnTo>
                  <a:pt x="1031" y="329"/>
                </a:lnTo>
                <a:lnTo>
                  <a:pt x="1026" y="329"/>
                </a:lnTo>
                <a:lnTo>
                  <a:pt x="1023" y="331"/>
                </a:lnTo>
                <a:lnTo>
                  <a:pt x="1019" y="335"/>
                </a:lnTo>
                <a:lnTo>
                  <a:pt x="1013" y="338"/>
                </a:lnTo>
                <a:lnTo>
                  <a:pt x="1013" y="338"/>
                </a:lnTo>
                <a:lnTo>
                  <a:pt x="1005" y="343"/>
                </a:lnTo>
                <a:lnTo>
                  <a:pt x="999" y="348"/>
                </a:lnTo>
                <a:lnTo>
                  <a:pt x="996" y="353"/>
                </a:lnTo>
                <a:lnTo>
                  <a:pt x="993" y="358"/>
                </a:lnTo>
                <a:lnTo>
                  <a:pt x="993" y="358"/>
                </a:lnTo>
                <a:lnTo>
                  <a:pt x="991" y="365"/>
                </a:lnTo>
                <a:lnTo>
                  <a:pt x="989" y="376"/>
                </a:lnTo>
                <a:lnTo>
                  <a:pt x="986" y="390"/>
                </a:lnTo>
                <a:lnTo>
                  <a:pt x="966" y="399"/>
                </a:lnTo>
                <a:lnTo>
                  <a:pt x="966" y="399"/>
                </a:lnTo>
                <a:lnTo>
                  <a:pt x="947" y="403"/>
                </a:lnTo>
                <a:lnTo>
                  <a:pt x="933" y="405"/>
                </a:lnTo>
                <a:lnTo>
                  <a:pt x="927" y="407"/>
                </a:lnTo>
                <a:lnTo>
                  <a:pt x="924" y="407"/>
                </a:lnTo>
                <a:lnTo>
                  <a:pt x="924" y="407"/>
                </a:lnTo>
                <a:lnTo>
                  <a:pt x="922" y="403"/>
                </a:lnTo>
                <a:lnTo>
                  <a:pt x="919" y="399"/>
                </a:lnTo>
                <a:lnTo>
                  <a:pt x="916" y="394"/>
                </a:lnTo>
                <a:lnTo>
                  <a:pt x="910" y="388"/>
                </a:lnTo>
                <a:lnTo>
                  <a:pt x="910" y="388"/>
                </a:lnTo>
                <a:lnTo>
                  <a:pt x="905" y="385"/>
                </a:lnTo>
                <a:lnTo>
                  <a:pt x="899" y="384"/>
                </a:lnTo>
                <a:lnTo>
                  <a:pt x="886" y="383"/>
                </a:lnTo>
                <a:lnTo>
                  <a:pt x="874" y="383"/>
                </a:lnTo>
                <a:lnTo>
                  <a:pt x="868" y="383"/>
                </a:lnTo>
                <a:lnTo>
                  <a:pt x="868" y="383"/>
                </a:lnTo>
                <a:lnTo>
                  <a:pt x="870" y="368"/>
                </a:lnTo>
                <a:lnTo>
                  <a:pt x="870" y="368"/>
                </a:lnTo>
                <a:lnTo>
                  <a:pt x="872" y="364"/>
                </a:lnTo>
                <a:lnTo>
                  <a:pt x="873" y="360"/>
                </a:lnTo>
                <a:lnTo>
                  <a:pt x="873" y="360"/>
                </a:lnTo>
                <a:lnTo>
                  <a:pt x="875" y="354"/>
                </a:lnTo>
                <a:lnTo>
                  <a:pt x="879" y="350"/>
                </a:lnTo>
                <a:lnTo>
                  <a:pt x="882" y="346"/>
                </a:lnTo>
                <a:lnTo>
                  <a:pt x="885" y="341"/>
                </a:lnTo>
                <a:lnTo>
                  <a:pt x="885" y="341"/>
                </a:lnTo>
                <a:lnTo>
                  <a:pt x="887" y="335"/>
                </a:lnTo>
                <a:lnTo>
                  <a:pt x="888" y="328"/>
                </a:lnTo>
                <a:lnTo>
                  <a:pt x="889" y="319"/>
                </a:lnTo>
                <a:lnTo>
                  <a:pt x="889" y="313"/>
                </a:lnTo>
                <a:lnTo>
                  <a:pt x="889" y="313"/>
                </a:lnTo>
                <a:lnTo>
                  <a:pt x="887" y="309"/>
                </a:lnTo>
                <a:lnTo>
                  <a:pt x="884" y="304"/>
                </a:lnTo>
                <a:lnTo>
                  <a:pt x="880" y="301"/>
                </a:lnTo>
                <a:lnTo>
                  <a:pt x="880" y="279"/>
                </a:lnTo>
                <a:lnTo>
                  <a:pt x="880" y="279"/>
                </a:lnTo>
                <a:lnTo>
                  <a:pt x="881" y="273"/>
                </a:lnTo>
                <a:lnTo>
                  <a:pt x="882" y="266"/>
                </a:lnTo>
                <a:lnTo>
                  <a:pt x="882" y="252"/>
                </a:lnTo>
                <a:lnTo>
                  <a:pt x="882" y="252"/>
                </a:lnTo>
                <a:lnTo>
                  <a:pt x="880" y="237"/>
                </a:lnTo>
                <a:lnTo>
                  <a:pt x="879" y="228"/>
                </a:lnTo>
                <a:lnTo>
                  <a:pt x="875" y="220"/>
                </a:lnTo>
                <a:lnTo>
                  <a:pt x="872" y="211"/>
                </a:lnTo>
                <a:lnTo>
                  <a:pt x="867" y="202"/>
                </a:lnTo>
                <a:lnTo>
                  <a:pt x="861" y="194"/>
                </a:lnTo>
                <a:lnTo>
                  <a:pt x="855" y="185"/>
                </a:lnTo>
                <a:lnTo>
                  <a:pt x="855" y="185"/>
                </a:lnTo>
                <a:lnTo>
                  <a:pt x="850" y="182"/>
                </a:lnTo>
                <a:lnTo>
                  <a:pt x="845" y="178"/>
                </a:lnTo>
                <a:lnTo>
                  <a:pt x="840" y="177"/>
                </a:lnTo>
                <a:lnTo>
                  <a:pt x="833" y="175"/>
                </a:lnTo>
                <a:lnTo>
                  <a:pt x="820" y="175"/>
                </a:lnTo>
                <a:lnTo>
                  <a:pt x="806" y="175"/>
                </a:lnTo>
                <a:lnTo>
                  <a:pt x="790" y="177"/>
                </a:lnTo>
                <a:lnTo>
                  <a:pt x="776" y="181"/>
                </a:lnTo>
                <a:lnTo>
                  <a:pt x="752" y="185"/>
                </a:lnTo>
                <a:lnTo>
                  <a:pt x="752" y="185"/>
                </a:lnTo>
                <a:lnTo>
                  <a:pt x="744" y="188"/>
                </a:lnTo>
                <a:lnTo>
                  <a:pt x="735" y="193"/>
                </a:lnTo>
                <a:lnTo>
                  <a:pt x="728" y="200"/>
                </a:lnTo>
                <a:lnTo>
                  <a:pt x="722" y="208"/>
                </a:lnTo>
                <a:lnTo>
                  <a:pt x="716" y="217"/>
                </a:lnTo>
                <a:lnTo>
                  <a:pt x="713" y="226"/>
                </a:lnTo>
                <a:lnTo>
                  <a:pt x="710" y="233"/>
                </a:lnTo>
                <a:lnTo>
                  <a:pt x="708" y="240"/>
                </a:lnTo>
                <a:lnTo>
                  <a:pt x="708" y="240"/>
                </a:lnTo>
                <a:lnTo>
                  <a:pt x="708" y="257"/>
                </a:lnTo>
                <a:lnTo>
                  <a:pt x="708" y="278"/>
                </a:lnTo>
                <a:lnTo>
                  <a:pt x="708" y="301"/>
                </a:lnTo>
                <a:lnTo>
                  <a:pt x="708" y="301"/>
                </a:lnTo>
                <a:close/>
                <a:moveTo>
                  <a:pt x="685" y="574"/>
                </a:moveTo>
                <a:lnTo>
                  <a:pt x="685" y="574"/>
                </a:lnTo>
                <a:lnTo>
                  <a:pt x="703" y="596"/>
                </a:lnTo>
                <a:lnTo>
                  <a:pt x="716" y="611"/>
                </a:lnTo>
                <a:lnTo>
                  <a:pt x="725" y="623"/>
                </a:lnTo>
                <a:lnTo>
                  <a:pt x="725" y="623"/>
                </a:lnTo>
                <a:lnTo>
                  <a:pt x="732" y="636"/>
                </a:lnTo>
                <a:lnTo>
                  <a:pt x="734" y="643"/>
                </a:lnTo>
                <a:lnTo>
                  <a:pt x="736" y="651"/>
                </a:lnTo>
                <a:lnTo>
                  <a:pt x="736" y="651"/>
                </a:lnTo>
                <a:lnTo>
                  <a:pt x="738" y="666"/>
                </a:lnTo>
                <a:lnTo>
                  <a:pt x="739" y="678"/>
                </a:lnTo>
                <a:lnTo>
                  <a:pt x="739" y="678"/>
                </a:lnTo>
                <a:lnTo>
                  <a:pt x="739" y="691"/>
                </a:lnTo>
                <a:lnTo>
                  <a:pt x="739" y="710"/>
                </a:lnTo>
                <a:lnTo>
                  <a:pt x="739" y="710"/>
                </a:lnTo>
                <a:lnTo>
                  <a:pt x="739" y="722"/>
                </a:lnTo>
                <a:lnTo>
                  <a:pt x="738" y="736"/>
                </a:lnTo>
                <a:lnTo>
                  <a:pt x="736" y="752"/>
                </a:lnTo>
                <a:lnTo>
                  <a:pt x="736" y="752"/>
                </a:lnTo>
                <a:lnTo>
                  <a:pt x="652" y="754"/>
                </a:lnTo>
                <a:lnTo>
                  <a:pt x="587" y="756"/>
                </a:lnTo>
                <a:lnTo>
                  <a:pt x="561" y="757"/>
                </a:lnTo>
                <a:lnTo>
                  <a:pt x="544" y="759"/>
                </a:lnTo>
                <a:lnTo>
                  <a:pt x="544" y="759"/>
                </a:lnTo>
                <a:lnTo>
                  <a:pt x="526" y="765"/>
                </a:lnTo>
                <a:lnTo>
                  <a:pt x="499" y="775"/>
                </a:lnTo>
                <a:lnTo>
                  <a:pt x="430" y="803"/>
                </a:lnTo>
                <a:lnTo>
                  <a:pt x="332" y="843"/>
                </a:lnTo>
                <a:lnTo>
                  <a:pt x="332" y="843"/>
                </a:lnTo>
                <a:lnTo>
                  <a:pt x="314" y="853"/>
                </a:lnTo>
                <a:lnTo>
                  <a:pt x="285" y="868"/>
                </a:lnTo>
                <a:lnTo>
                  <a:pt x="246" y="890"/>
                </a:lnTo>
                <a:lnTo>
                  <a:pt x="240" y="885"/>
                </a:lnTo>
                <a:lnTo>
                  <a:pt x="240" y="885"/>
                </a:lnTo>
                <a:lnTo>
                  <a:pt x="269" y="856"/>
                </a:lnTo>
                <a:lnTo>
                  <a:pt x="298" y="830"/>
                </a:lnTo>
                <a:lnTo>
                  <a:pt x="325" y="806"/>
                </a:lnTo>
                <a:lnTo>
                  <a:pt x="325" y="806"/>
                </a:lnTo>
                <a:lnTo>
                  <a:pt x="338" y="795"/>
                </a:lnTo>
                <a:lnTo>
                  <a:pt x="352" y="782"/>
                </a:lnTo>
                <a:lnTo>
                  <a:pt x="363" y="769"/>
                </a:lnTo>
                <a:lnTo>
                  <a:pt x="375" y="756"/>
                </a:lnTo>
                <a:lnTo>
                  <a:pt x="396" y="730"/>
                </a:lnTo>
                <a:lnTo>
                  <a:pt x="414" y="708"/>
                </a:lnTo>
                <a:lnTo>
                  <a:pt x="414" y="708"/>
                </a:lnTo>
                <a:lnTo>
                  <a:pt x="424" y="700"/>
                </a:lnTo>
                <a:lnTo>
                  <a:pt x="440" y="689"/>
                </a:lnTo>
                <a:lnTo>
                  <a:pt x="458" y="679"/>
                </a:lnTo>
                <a:lnTo>
                  <a:pt x="477" y="669"/>
                </a:lnTo>
                <a:lnTo>
                  <a:pt x="511" y="653"/>
                </a:lnTo>
                <a:lnTo>
                  <a:pt x="525" y="646"/>
                </a:lnTo>
                <a:lnTo>
                  <a:pt x="525" y="646"/>
                </a:lnTo>
                <a:lnTo>
                  <a:pt x="530" y="649"/>
                </a:lnTo>
                <a:lnTo>
                  <a:pt x="543" y="657"/>
                </a:lnTo>
                <a:lnTo>
                  <a:pt x="558" y="665"/>
                </a:lnTo>
                <a:lnTo>
                  <a:pt x="567" y="667"/>
                </a:lnTo>
                <a:lnTo>
                  <a:pt x="574" y="669"/>
                </a:lnTo>
                <a:lnTo>
                  <a:pt x="574" y="669"/>
                </a:lnTo>
                <a:lnTo>
                  <a:pt x="580" y="670"/>
                </a:lnTo>
                <a:lnTo>
                  <a:pt x="586" y="669"/>
                </a:lnTo>
                <a:lnTo>
                  <a:pt x="591" y="667"/>
                </a:lnTo>
                <a:lnTo>
                  <a:pt x="594" y="666"/>
                </a:lnTo>
                <a:lnTo>
                  <a:pt x="600" y="661"/>
                </a:lnTo>
                <a:lnTo>
                  <a:pt x="604" y="658"/>
                </a:lnTo>
                <a:lnTo>
                  <a:pt x="604" y="658"/>
                </a:lnTo>
                <a:lnTo>
                  <a:pt x="607" y="654"/>
                </a:lnTo>
                <a:lnTo>
                  <a:pt x="609" y="652"/>
                </a:lnTo>
                <a:lnTo>
                  <a:pt x="610" y="648"/>
                </a:lnTo>
                <a:lnTo>
                  <a:pt x="613" y="643"/>
                </a:lnTo>
                <a:lnTo>
                  <a:pt x="613" y="643"/>
                </a:lnTo>
                <a:lnTo>
                  <a:pt x="623" y="630"/>
                </a:lnTo>
                <a:lnTo>
                  <a:pt x="629" y="624"/>
                </a:lnTo>
                <a:lnTo>
                  <a:pt x="634" y="621"/>
                </a:lnTo>
                <a:lnTo>
                  <a:pt x="634" y="621"/>
                </a:lnTo>
                <a:lnTo>
                  <a:pt x="644" y="615"/>
                </a:lnTo>
                <a:lnTo>
                  <a:pt x="649" y="614"/>
                </a:lnTo>
                <a:lnTo>
                  <a:pt x="653" y="611"/>
                </a:lnTo>
                <a:lnTo>
                  <a:pt x="653" y="611"/>
                </a:lnTo>
                <a:lnTo>
                  <a:pt x="670" y="592"/>
                </a:lnTo>
                <a:lnTo>
                  <a:pt x="685" y="5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3914ECD7-8652-4E7C-8C10-FB7FC04C0614}"/>
              </a:ext>
            </a:extLst>
          </p:cNvPr>
          <p:cNvSpPr>
            <a:spLocks noEditPoints="1"/>
          </p:cNvSpPr>
          <p:nvPr/>
        </p:nvSpPr>
        <p:spPr bwMode="auto">
          <a:xfrm>
            <a:off x="6572250" y="998538"/>
            <a:ext cx="2586038" cy="2400576"/>
          </a:xfrm>
          <a:custGeom>
            <a:avLst/>
            <a:gdLst>
              <a:gd name="T0" fmla="*/ 431 w 1241"/>
              <a:gd name="T1" fmla="*/ 470 h 1152"/>
              <a:gd name="T2" fmla="*/ 412 w 1241"/>
              <a:gd name="T3" fmla="*/ 495 h 1152"/>
              <a:gd name="T4" fmla="*/ 424 w 1241"/>
              <a:gd name="T5" fmla="*/ 522 h 1152"/>
              <a:gd name="T6" fmla="*/ 357 w 1241"/>
              <a:gd name="T7" fmla="*/ 640 h 1152"/>
              <a:gd name="T8" fmla="*/ 328 w 1241"/>
              <a:gd name="T9" fmla="*/ 638 h 1152"/>
              <a:gd name="T10" fmla="*/ 345 w 1241"/>
              <a:gd name="T11" fmla="*/ 584 h 1152"/>
              <a:gd name="T12" fmla="*/ 354 w 1241"/>
              <a:gd name="T13" fmla="*/ 561 h 1152"/>
              <a:gd name="T14" fmla="*/ 337 w 1241"/>
              <a:gd name="T15" fmla="*/ 498 h 1152"/>
              <a:gd name="T16" fmla="*/ 285 w 1241"/>
              <a:gd name="T17" fmla="*/ 463 h 1152"/>
              <a:gd name="T18" fmla="*/ 211 w 1241"/>
              <a:gd name="T19" fmla="*/ 483 h 1152"/>
              <a:gd name="T20" fmla="*/ 195 w 1241"/>
              <a:gd name="T21" fmla="*/ 555 h 1152"/>
              <a:gd name="T22" fmla="*/ 207 w 1241"/>
              <a:gd name="T23" fmla="*/ 593 h 1152"/>
              <a:gd name="T24" fmla="*/ 219 w 1241"/>
              <a:gd name="T25" fmla="*/ 624 h 1152"/>
              <a:gd name="T26" fmla="*/ 165 w 1241"/>
              <a:gd name="T27" fmla="*/ 663 h 1152"/>
              <a:gd name="T28" fmla="*/ 104 w 1241"/>
              <a:gd name="T29" fmla="*/ 718 h 1152"/>
              <a:gd name="T30" fmla="*/ 97 w 1241"/>
              <a:gd name="T31" fmla="*/ 789 h 1152"/>
              <a:gd name="T32" fmla="*/ 102 w 1241"/>
              <a:gd name="T33" fmla="*/ 913 h 1152"/>
              <a:gd name="T34" fmla="*/ 164 w 1241"/>
              <a:gd name="T35" fmla="*/ 975 h 1152"/>
              <a:gd name="T36" fmla="*/ 29 w 1241"/>
              <a:gd name="T37" fmla="*/ 1045 h 1152"/>
              <a:gd name="T38" fmla="*/ 46 w 1241"/>
              <a:gd name="T39" fmla="*/ 1065 h 1152"/>
              <a:gd name="T40" fmla="*/ 108 w 1241"/>
              <a:gd name="T41" fmla="*/ 1080 h 1152"/>
              <a:gd name="T42" fmla="*/ 143 w 1241"/>
              <a:gd name="T43" fmla="*/ 1090 h 1152"/>
              <a:gd name="T44" fmla="*/ 207 w 1241"/>
              <a:gd name="T45" fmla="*/ 1088 h 1152"/>
              <a:gd name="T46" fmla="*/ 217 w 1241"/>
              <a:gd name="T47" fmla="*/ 1108 h 1152"/>
              <a:gd name="T48" fmla="*/ 204 w 1241"/>
              <a:gd name="T49" fmla="*/ 1147 h 1152"/>
              <a:gd name="T50" fmla="*/ 226 w 1241"/>
              <a:gd name="T51" fmla="*/ 1130 h 1152"/>
              <a:gd name="T52" fmla="*/ 263 w 1241"/>
              <a:gd name="T53" fmla="*/ 1112 h 1152"/>
              <a:gd name="T54" fmla="*/ 299 w 1241"/>
              <a:gd name="T55" fmla="*/ 1108 h 1152"/>
              <a:gd name="T56" fmla="*/ 360 w 1241"/>
              <a:gd name="T57" fmla="*/ 1087 h 1152"/>
              <a:gd name="T58" fmla="*/ 390 w 1241"/>
              <a:gd name="T59" fmla="*/ 1078 h 1152"/>
              <a:gd name="T60" fmla="*/ 390 w 1241"/>
              <a:gd name="T61" fmla="*/ 1105 h 1152"/>
              <a:gd name="T62" fmla="*/ 547 w 1241"/>
              <a:gd name="T63" fmla="*/ 1075 h 1152"/>
              <a:gd name="T64" fmla="*/ 589 w 1241"/>
              <a:gd name="T65" fmla="*/ 1090 h 1152"/>
              <a:gd name="T66" fmla="*/ 608 w 1241"/>
              <a:gd name="T67" fmla="*/ 1104 h 1152"/>
              <a:gd name="T68" fmla="*/ 669 w 1241"/>
              <a:gd name="T69" fmla="*/ 1088 h 1152"/>
              <a:gd name="T70" fmla="*/ 683 w 1241"/>
              <a:gd name="T71" fmla="*/ 1109 h 1152"/>
              <a:gd name="T72" fmla="*/ 749 w 1241"/>
              <a:gd name="T73" fmla="*/ 1082 h 1152"/>
              <a:gd name="T74" fmla="*/ 780 w 1241"/>
              <a:gd name="T75" fmla="*/ 1108 h 1152"/>
              <a:gd name="T76" fmla="*/ 1049 w 1241"/>
              <a:gd name="T77" fmla="*/ 1062 h 1152"/>
              <a:gd name="T78" fmla="*/ 1223 w 1241"/>
              <a:gd name="T79" fmla="*/ 996 h 1152"/>
              <a:gd name="T80" fmla="*/ 1235 w 1241"/>
              <a:gd name="T81" fmla="*/ 975 h 1152"/>
              <a:gd name="T82" fmla="*/ 1088 w 1241"/>
              <a:gd name="T83" fmla="*/ 987 h 1152"/>
              <a:gd name="T84" fmla="*/ 818 w 1241"/>
              <a:gd name="T85" fmla="*/ 989 h 1152"/>
              <a:gd name="T86" fmla="*/ 424 w 1241"/>
              <a:gd name="T87" fmla="*/ 972 h 1152"/>
              <a:gd name="T88" fmla="*/ 396 w 1241"/>
              <a:gd name="T89" fmla="*/ 891 h 1152"/>
              <a:gd name="T90" fmla="*/ 400 w 1241"/>
              <a:gd name="T91" fmla="*/ 791 h 1152"/>
              <a:gd name="T92" fmla="*/ 492 w 1241"/>
              <a:gd name="T93" fmla="*/ 660 h 1152"/>
              <a:gd name="T94" fmla="*/ 507 w 1241"/>
              <a:gd name="T95" fmla="*/ 579 h 1152"/>
              <a:gd name="T96" fmla="*/ 476 w 1241"/>
              <a:gd name="T97" fmla="*/ 512 h 1152"/>
              <a:gd name="T98" fmla="*/ 463 w 1241"/>
              <a:gd name="T99" fmla="*/ 468 h 1152"/>
              <a:gd name="T100" fmla="*/ 641 w 1241"/>
              <a:gd name="T101" fmla="*/ 170 h 1152"/>
              <a:gd name="T102" fmla="*/ 678 w 1241"/>
              <a:gd name="T103" fmla="*/ 65 h 1152"/>
              <a:gd name="T104" fmla="*/ 636 w 1241"/>
              <a:gd name="T105" fmla="*/ 7 h 1152"/>
              <a:gd name="T106" fmla="*/ 553 w 1241"/>
              <a:gd name="T107" fmla="*/ 37 h 1152"/>
              <a:gd name="T108" fmla="*/ 497 w 1241"/>
              <a:gd name="T109" fmla="*/ 159 h 1152"/>
              <a:gd name="T110" fmla="*/ 437 w 1241"/>
              <a:gd name="T111" fmla="*/ 542 h 1152"/>
              <a:gd name="T112" fmla="*/ 440 w 1241"/>
              <a:gd name="T113" fmla="*/ 618 h 1152"/>
              <a:gd name="T114" fmla="*/ 408 w 1241"/>
              <a:gd name="T115" fmla="*/ 633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41" h="1152">
                <a:moveTo>
                  <a:pt x="449" y="461"/>
                </a:moveTo>
                <a:lnTo>
                  <a:pt x="439" y="461"/>
                </a:lnTo>
                <a:lnTo>
                  <a:pt x="439" y="461"/>
                </a:lnTo>
                <a:lnTo>
                  <a:pt x="438" y="462"/>
                </a:lnTo>
                <a:lnTo>
                  <a:pt x="438" y="463"/>
                </a:lnTo>
                <a:lnTo>
                  <a:pt x="437" y="465"/>
                </a:lnTo>
                <a:lnTo>
                  <a:pt x="437" y="465"/>
                </a:lnTo>
                <a:lnTo>
                  <a:pt x="431" y="470"/>
                </a:lnTo>
                <a:lnTo>
                  <a:pt x="421" y="477"/>
                </a:lnTo>
                <a:lnTo>
                  <a:pt x="421" y="477"/>
                </a:lnTo>
                <a:lnTo>
                  <a:pt x="419" y="479"/>
                </a:lnTo>
                <a:lnTo>
                  <a:pt x="418" y="481"/>
                </a:lnTo>
                <a:lnTo>
                  <a:pt x="416" y="484"/>
                </a:lnTo>
                <a:lnTo>
                  <a:pt x="416" y="484"/>
                </a:lnTo>
                <a:lnTo>
                  <a:pt x="414" y="489"/>
                </a:lnTo>
                <a:lnTo>
                  <a:pt x="412" y="495"/>
                </a:lnTo>
                <a:lnTo>
                  <a:pt x="412" y="495"/>
                </a:lnTo>
                <a:lnTo>
                  <a:pt x="412" y="499"/>
                </a:lnTo>
                <a:lnTo>
                  <a:pt x="412" y="501"/>
                </a:lnTo>
                <a:lnTo>
                  <a:pt x="412" y="507"/>
                </a:lnTo>
                <a:lnTo>
                  <a:pt x="412" y="507"/>
                </a:lnTo>
                <a:lnTo>
                  <a:pt x="414" y="511"/>
                </a:lnTo>
                <a:lnTo>
                  <a:pt x="418" y="516"/>
                </a:lnTo>
                <a:lnTo>
                  <a:pt x="424" y="522"/>
                </a:lnTo>
                <a:lnTo>
                  <a:pt x="424" y="522"/>
                </a:lnTo>
                <a:lnTo>
                  <a:pt x="402" y="575"/>
                </a:lnTo>
                <a:lnTo>
                  <a:pt x="379" y="630"/>
                </a:lnTo>
                <a:lnTo>
                  <a:pt x="379" y="630"/>
                </a:lnTo>
                <a:lnTo>
                  <a:pt x="376" y="633"/>
                </a:lnTo>
                <a:lnTo>
                  <a:pt x="369" y="636"/>
                </a:lnTo>
                <a:lnTo>
                  <a:pt x="357" y="640"/>
                </a:lnTo>
                <a:lnTo>
                  <a:pt x="357" y="640"/>
                </a:lnTo>
                <a:lnTo>
                  <a:pt x="342" y="642"/>
                </a:lnTo>
                <a:lnTo>
                  <a:pt x="335" y="642"/>
                </a:lnTo>
                <a:lnTo>
                  <a:pt x="333" y="642"/>
                </a:lnTo>
                <a:lnTo>
                  <a:pt x="333" y="642"/>
                </a:lnTo>
                <a:lnTo>
                  <a:pt x="333" y="641"/>
                </a:lnTo>
                <a:lnTo>
                  <a:pt x="332" y="640"/>
                </a:lnTo>
                <a:lnTo>
                  <a:pt x="328" y="638"/>
                </a:lnTo>
                <a:lnTo>
                  <a:pt x="328" y="638"/>
                </a:lnTo>
                <a:lnTo>
                  <a:pt x="328" y="635"/>
                </a:lnTo>
                <a:lnTo>
                  <a:pt x="330" y="630"/>
                </a:lnTo>
                <a:lnTo>
                  <a:pt x="337" y="618"/>
                </a:lnTo>
                <a:lnTo>
                  <a:pt x="337" y="618"/>
                </a:lnTo>
                <a:lnTo>
                  <a:pt x="340" y="611"/>
                </a:lnTo>
                <a:lnTo>
                  <a:pt x="341" y="603"/>
                </a:lnTo>
                <a:lnTo>
                  <a:pt x="345" y="584"/>
                </a:lnTo>
                <a:lnTo>
                  <a:pt x="345" y="584"/>
                </a:lnTo>
                <a:lnTo>
                  <a:pt x="346" y="577"/>
                </a:lnTo>
                <a:lnTo>
                  <a:pt x="348" y="573"/>
                </a:lnTo>
                <a:lnTo>
                  <a:pt x="348" y="572"/>
                </a:lnTo>
                <a:lnTo>
                  <a:pt x="349" y="572"/>
                </a:lnTo>
                <a:lnTo>
                  <a:pt x="349" y="572"/>
                </a:lnTo>
                <a:lnTo>
                  <a:pt x="351" y="569"/>
                </a:lnTo>
                <a:lnTo>
                  <a:pt x="353" y="566"/>
                </a:lnTo>
                <a:lnTo>
                  <a:pt x="354" y="561"/>
                </a:lnTo>
                <a:lnTo>
                  <a:pt x="354" y="561"/>
                </a:lnTo>
                <a:lnTo>
                  <a:pt x="354" y="555"/>
                </a:lnTo>
                <a:lnTo>
                  <a:pt x="353" y="549"/>
                </a:lnTo>
                <a:lnTo>
                  <a:pt x="352" y="535"/>
                </a:lnTo>
                <a:lnTo>
                  <a:pt x="352" y="535"/>
                </a:lnTo>
                <a:lnTo>
                  <a:pt x="348" y="523"/>
                </a:lnTo>
                <a:lnTo>
                  <a:pt x="342" y="506"/>
                </a:lnTo>
                <a:lnTo>
                  <a:pt x="337" y="498"/>
                </a:lnTo>
                <a:lnTo>
                  <a:pt x="333" y="488"/>
                </a:lnTo>
                <a:lnTo>
                  <a:pt x="326" y="480"/>
                </a:lnTo>
                <a:lnTo>
                  <a:pt x="320" y="473"/>
                </a:lnTo>
                <a:lnTo>
                  <a:pt x="320" y="473"/>
                </a:lnTo>
                <a:lnTo>
                  <a:pt x="315" y="469"/>
                </a:lnTo>
                <a:lnTo>
                  <a:pt x="310" y="467"/>
                </a:lnTo>
                <a:lnTo>
                  <a:pt x="298" y="464"/>
                </a:lnTo>
                <a:lnTo>
                  <a:pt x="285" y="463"/>
                </a:lnTo>
                <a:lnTo>
                  <a:pt x="271" y="463"/>
                </a:lnTo>
                <a:lnTo>
                  <a:pt x="256" y="465"/>
                </a:lnTo>
                <a:lnTo>
                  <a:pt x="244" y="468"/>
                </a:lnTo>
                <a:lnTo>
                  <a:pt x="235" y="470"/>
                </a:lnTo>
                <a:lnTo>
                  <a:pt x="229" y="473"/>
                </a:lnTo>
                <a:lnTo>
                  <a:pt x="229" y="473"/>
                </a:lnTo>
                <a:lnTo>
                  <a:pt x="219" y="477"/>
                </a:lnTo>
                <a:lnTo>
                  <a:pt x="211" y="483"/>
                </a:lnTo>
                <a:lnTo>
                  <a:pt x="206" y="488"/>
                </a:lnTo>
                <a:lnTo>
                  <a:pt x="202" y="493"/>
                </a:lnTo>
                <a:lnTo>
                  <a:pt x="200" y="498"/>
                </a:lnTo>
                <a:lnTo>
                  <a:pt x="199" y="505"/>
                </a:lnTo>
                <a:lnTo>
                  <a:pt x="199" y="505"/>
                </a:lnTo>
                <a:lnTo>
                  <a:pt x="196" y="522"/>
                </a:lnTo>
                <a:lnTo>
                  <a:pt x="195" y="540"/>
                </a:lnTo>
                <a:lnTo>
                  <a:pt x="195" y="555"/>
                </a:lnTo>
                <a:lnTo>
                  <a:pt x="196" y="566"/>
                </a:lnTo>
                <a:lnTo>
                  <a:pt x="196" y="566"/>
                </a:lnTo>
                <a:lnTo>
                  <a:pt x="198" y="573"/>
                </a:lnTo>
                <a:lnTo>
                  <a:pt x="201" y="577"/>
                </a:lnTo>
                <a:lnTo>
                  <a:pt x="201" y="577"/>
                </a:lnTo>
                <a:lnTo>
                  <a:pt x="202" y="581"/>
                </a:lnTo>
                <a:lnTo>
                  <a:pt x="205" y="587"/>
                </a:lnTo>
                <a:lnTo>
                  <a:pt x="207" y="593"/>
                </a:lnTo>
                <a:lnTo>
                  <a:pt x="210" y="601"/>
                </a:lnTo>
                <a:lnTo>
                  <a:pt x="210" y="601"/>
                </a:lnTo>
                <a:lnTo>
                  <a:pt x="214" y="606"/>
                </a:lnTo>
                <a:lnTo>
                  <a:pt x="217" y="610"/>
                </a:lnTo>
                <a:lnTo>
                  <a:pt x="219" y="616"/>
                </a:lnTo>
                <a:lnTo>
                  <a:pt x="219" y="616"/>
                </a:lnTo>
                <a:lnTo>
                  <a:pt x="220" y="621"/>
                </a:lnTo>
                <a:lnTo>
                  <a:pt x="219" y="624"/>
                </a:lnTo>
                <a:lnTo>
                  <a:pt x="217" y="628"/>
                </a:lnTo>
                <a:lnTo>
                  <a:pt x="213" y="632"/>
                </a:lnTo>
                <a:lnTo>
                  <a:pt x="207" y="635"/>
                </a:lnTo>
                <a:lnTo>
                  <a:pt x="204" y="638"/>
                </a:lnTo>
                <a:lnTo>
                  <a:pt x="204" y="638"/>
                </a:lnTo>
                <a:lnTo>
                  <a:pt x="193" y="646"/>
                </a:lnTo>
                <a:lnTo>
                  <a:pt x="182" y="653"/>
                </a:lnTo>
                <a:lnTo>
                  <a:pt x="165" y="663"/>
                </a:lnTo>
                <a:lnTo>
                  <a:pt x="165" y="663"/>
                </a:lnTo>
                <a:lnTo>
                  <a:pt x="146" y="675"/>
                </a:lnTo>
                <a:lnTo>
                  <a:pt x="128" y="685"/>
                </a:lnTo>
                <a:lnTo>
                  <a:pt x="115" y="696"/>
                </a:lnTo>
                <a:lnTo>
                  <a:pt x="108" y="702"/>
                </a:lnTo>
                <a:lnTo>
                  <a:pt x="108" y="702"/>
                </a:lnTo>
                <a:lnTo>
                  <a:pt x="106" y="708"/>
                </a:lnTo>
                <a:lnTo>
                  <a:pt x="104" y="718"/>
                </a:lnTo>
                <a:lnTo>
                  <a:pt x="98" y="746"/>
                </a:lnTo>
                <a:lnTo>
                  <a:pt x="96" y="774"/>
                </a:lnTo>
                <a:lnTo>
                  <a:pt x="95" y="782"/>
                </a:lnTo>
                <a:lnTo>
                  <a:pt x="96" y="786"/>
                </a:lnTo>
                <a:lnTo>
                  <a:pt x="96" y="786"/>
                </a:lnTo>
                <a:lnTo>
                  <a:pt x="96" y="786"/>
                </a:lnTo>
                <a:lnTo>
                  <a:pt x="97" y="787"/>
                </a:lnTo>
                <a:lnTo>
                  <a:pt x="97" y="789"/>
                </a:lnTo>
                <a:lnTo>
                  <a:pt x="98" y="799"/>
                </a:lnTo>
                <a:lnTo>
                  <a:pt x="97" y="828"/>
                </a:lnTo>
                <a:lnTo>
                  <a:pt x="95" y="860"/>
                </a:lnTo>
                <a:lnTo>
                  <a:pt x="94" y="884"/>
                </a:lnTo>
                <a:lnTo>
                  <a:pt x="94" y="884"/>
                </a:lnTo>
                <a:lnTo>
                  <a:pt x="95" y="892"/>
                </a:lnTo>
                <a:lnTo>
                  <a:pt x="98" y="902"/>
                </a:lnTo>
                <a:lnTo>
                  <a:pt x="102" y="913"/>
                </a:lnTo>
                <a:lnTo>
                  <a:pt x="107" y="922"/>
                </a:lnTo>
                <a:lnTo>
                  <a:pt x="115" y="938"/>
                </a:lnTo>
                <a:lnTo>
                  <a:pt x="120" y="945"/>
                </a:lnTo>
                <a:lnTo>
                  <a:pt x="138" y="950"/>
                </a:lnTo>
                <a:lnTo>
                  <a:pt x="162" y="963"/>
                </a:lnTo>
                <a:lnTo>
                  <a:pt x="162" y="963"/>
                </a:lnTo>
                <a:lnTo>
                  <a:pt x="162" y="968"/>
                </a:lnTo>
                <a:lnTo>
                  <a:pt x="164" y="975"/>
                </a:lnTo>
                <a:lnTo>
                  <a:pt x="164" y="975"/>
                </a:lnTo>
                <a:lnTo>
                  <a:pt x="164" y="981"/>
                </a:lnTo>
                <a:lnTo>
                  <a:pt x="165" y="993"/>
                </a:lnTo>
                <a:lnTo>
                  <a:pt x="165" y="1010"/>
                </a:lnTo>
                <a:lnTo>
                  <a:pt x="165" y="1010"/>
                </a:lnTo>
                <a:lnTo>
                  <a:pt x="141" y="1017"/>
                </a:lnTo>
                <a:lnTo>
                  <a:pt x="86" y="1031"/>
                </a:lnTo>
                <a:lnTo>
                  <a:pt x="29" y="1045"/>
                </a:lnTo>
                <a:lnTo>
                  <a:pt x="10" y="1051"/>
                </a:lnTo>
                <a:lnTo>
                  <a:pt x="2" y="1054"/>
                </a:lnTo>
                <a:lnTo>
                  <a:pt x="2" y="1054"/>
                </a:lnTo>
                <a:lnTo>
                  <a:pt x="0" y="1055"/>
                </a:lnTo>
                <a:lnTo>
                  <a:pt x="2" y="1056"/>
                </a:lnTo>
                <a:lnTo>
                  <a:pt x="5" y="1057"/>
                </a:lnTo>
                <a:lnTo>
                  <a:pt x="22" y="1061"/>
                </a:lnTo>
                <a:lnTo>
                  <a:pt x="46" y="1065"/>
                </a:lnTo>
                <a:lnTo>
                  <a:pt x="73" y="1066"/>
                </a:lnTo>
                <a:lnTo>
                  <a:pt x="73" y="1066"/>
                </a:lnTo>
                <a:lnTo>
                  <a:pt x="85" y="1067"/>
                </a:lnTo>
                <a:lnTo>
                  <a:pt x="94" y="1068"/>
                </a:lnTo>
                <a:lnTo>
                  <a:pt x="98" y="1072"/>
                </a:lnTo>
                <a:lnTo>
                  <a:pt x="102" y="1074"/>
                </a:lnTo>
                <a:lnTo>
                  <a:pt x="106" y="1079"/>
                </a:lnTo>
                <a:lnTo>
                  <a:pt x="108" y="1080"/>
                </a:lnTo>
                <a:lnTo>
                  <a:pt x="110" y="1080"/>
                </a:lnTo>
                <a:lnTo>
                  <a:pt x="110" y="1080"/>
                </a:lnTo>
                <a:lnTo>
                  <a:pt x="115" y="1078"/>
                </a:lnTo>
                <a:lnTo>
                  <a:pt x="119" y="1078"/>
                </a:lnTo>
                <a:lnTo>
                  <a:pt x="125" y="1080"/>
                </a:lnTo>
                <a:lnTo>
                  <a:pt x="125" y="1080"/>
                </a:lnTo>
                <a:lnTo>
                  <a:pt x="132" y="1084"/>
                </a:lnTo>
                <a:lnTo>
                  <a:pt x="143" y="1090"/>
                </a:lnTo>
                <a:lnTo>
                  <a:pt x="153" y="1097"/>
                </a:lnTo>
                <a:lnTo>
                  <a:pt x="158" y="1099"/>
                </a:lnTo>
                <a:lnTo>
                  <a:pt x="162" y="1100"/>
                </a:lnTo>
                <a:lnTo>
                  <a:pt x="162" y="1100"/>
                </a:lnTo>
                <a:lnTo>
                  <a:pt x="169" y="1099"/>
                </a:lnTo>
                <a:lnTo>
                  <a:pt x="181" y="1096"/>
                </a:lnTo>
                <a:lnTo>
                  <a:pt x="194" y="1092"/>
                </a:lnTo>
                <a:lnTo>
                  <a:pt x="207" y="1088"/>
                </a:lnTo>
                <a:lnTo>
                  <a:pt x="207" y="1088"/>
                </a:lnTo>
                <a:lnTo>
                  <a:pt x="213" y="1088"/>
                </a:lnTo>
                <a:lnTo>
                  <a:pt x="216" y="1090"/>
                </a:lnTo>
                <a:lnTo>
                  <a:pt x="217" y="1092"/>
                </a:lnTo>
                <a:lnTo>
                  <a:pt x="217" y="1094"/>
                </a:lnTo>
                <a:lnTo>
                  <a:pt x="216" y="1102"/>
                </a:lnTo>
                <a:lnTo>
                  <a:pt x="216" y="1105"/>
                </a:lnTo>
                <a:lnTo>
                  <a:pt x="217" y="1108"/>
                </a:lnTo>
                <a:lnTo>
                  <a:pt x="217" y="1108"/>
                </a:lnTo>
                <a:lnTo>
                  <a:pt x="218" y="1111"/>
                </a:lnTo>
                <a:lnTo>
                  <a:pt x="217" y="1116"/>
                </a:lnTo>
                <a:lnTo>
                  <a:pt x="212" y="1127"/>
                </a:lnTo>
                <a:lnTo>
                  <a:pt x="206" y="1139"/>
                </a:lnTo>
                <a:lnTo>
                  <a:pt x="204" y="1145"/>
                </a:lnTo>
                <a:lnTo>
                  <a:pt x="204" y="1145"/>
                </a:lnTo>
                <a:lnTo>
                  <a:pt x="204" y="1147"/>
                </a:lnTo>
                <a:lnTo>
                  <a:pt x="207" y="1149"/>
                </a:lnTo>
                <a:lnTo>
                  <a:pt x="211" y="1152"/>
                </a:lnTo>
                <a:lnTo>
                  <a:pt x="214" y="1152"/>
                </a:lnTo>
                <a:lnTo>
                  <a:pt x="214" y="1152"/>
                </a:lnTo>
                <a:lnTo>
                  <a:pt x="217" y="1151"/>
                </a:lnTo>
                <a:lnTo>
                  <a:pt x="218" y="1148"/>
                </a:lnTo>
                <a:lnTo>
                  <a:pt x="223" y="1141"/>
                </a:lnTo>
                <a:lnTo>
                  <a:pt x="226" y="1130"/>
                </a:lnTo>
                <a:lnTo>
                  <a:pt x="226" y="1130"/>
                </a:lnTo>
                <a:lnTo>
                  <a:pt x="237" y="1126"/>
                </a:lnTo>
                <a:lnTo>
                  <a:pt x="244" y="1121"/>
                </a:lnTo>
                <a:lnTo>
                  <a:pt x="249" y="1117"/>
                </a:lnTo>
                <a:lnTo>
                  <a:pt x="249" y="1117"/>
                </a:lnTo>
                <a:lnTo>
                  <a:pt x="251" y="1116"/>
                </a:lnTo>
                <a:lnTo>
                  <a:pt x="254" y="1115"/>
                </a:lnTo>
                <a:lnTo>
                  <a:pt x="263" y="1112"/>
                </a:lnTo>
                <a:lnTo>
                  <a:pt x="277" y="1111"/>
                </a:lnTo>
                <a:lnTo>
                  <a:pt x="291" y="1108"/>
                </a:lnTo>
                <a:lnTo>
                  <a:pt x="291" y="1108"/>
                </a:lnTo>
                <a:lnTo>
                  <a:pt x="300" y="1105"/>
                </a:lnTo>
                <a:lnTo>
                  <a:pt x="302" y="1105"/>
                </a:lnTo>
                <a:lnTo>
                  <a:pt x="302" y="1105"/>
                </a:lnTo>
                <a:lnTo>
                  <a:pt x="300" y="1106"/>
                </a:lnTo>
                <a:lnTo>
                  <a:pt x="299" y="1108"/>
                </a:lnTo>
                <a:lnTo>
                  <a:pt x="300" y="1108"/>
                </a:lnTo>
                <a:lnTo>
                  <a:pt x="300" y="1108"/>
                </a:lnTo>
                <a:lnTo>
                  <a:pt x="306" y="1106"/>
                </a:lnTo>
                <a:lnTo>
                  <a:pt x="317" y="1104"/>
                </a:lnTo>
                <a:lnTo>
                  <a:pt x="332" y="1099"/>
                </a:lnTo>
                <a:lnTo>
                  <a:pt x="347" y="1093"/>
                </a:lnTo>
                <a:lnTo>
                  <a:pt x="347" y="1093"/>
                </a:lnTo>
                <a:lnTo>
                  <a:pt x="360" y="1087"/>
                </a:lnTo>
                <a:lnTo>
                  <a:pt x="370" y="1082"/>
                </a:lnTo>
                <a:lnTo>
                  <a:pt x="378" y="1079"/>
                </a:lnTo>
                <a:lnTo>
                  <a:pt x="387" y="1075"/>
                </a:lnTo>
                <a:lnTo>
                  <a:pt x="387" y="1075"/>
                </a:lnTo>
                <a:lnTo>
                  <a:pt x="388" y="1074"/>
                </a:lnTo>
                <a:lnTo>
                  <a:pt x="390" y="1075"/>
                </a:lnTo>
                <a:lnTo>
                  <a:pt x="390" y="1075"/>
                </a:lnTo>
                <a:lnTo>
                  <a:pt x="390" y="1078"/>
                </a:lnTo>
                <a:lnTo>
                  <a:pt x="389" y="1082"/>
                </a:lnTo>
                <a:lnTo>
                  <a:pt x="387" y="1087"/>
                </a:lnTo>
                <a:lnTo>
                  <a:pt x="379" y="1099"/>
                </a:lnTo>
                <a:lnTo>
                  <a:pt x="377" y="1103"/>
                </a:lnTo>
                <a:lnTo>
                  <a:pt x="377" y="1105"/>
                </a:lnTo>
                <a:lnTo>
                  <a:pt x="377" y="1105"/>
                </a:lnTo>
                <a:lnTo>
                  <a:pt x="381" y="1105"/>
                </a:lnTo>
                <a:lnTo>
                  <a:pt x="390" y="1105"/>
                </a:lnTo>
                <a:lnTo>
                  <a:pt x="421" y="1100"/>
                </a:lnTo>
                <a:lnTo>
                  <a:pt x="458" y="1094"/>
                </a:lnTo>
                <a:lnTo>
                  <a:pt x="493" y="1086"/>
                </a:lnTo>
                <a:lnTo>
                  <a:pt x="493" y="1086"/>
                </a:lnTo>
                <a:lnTo>
                  <a:pt x="522" y="1080"/>
                </a:lnTo>
                <a:lnTo>
                  <a:pt x="522" y="1080"/>
                </a:lnTo>
                <a:lnTo>
                  <a:pt x="547" y="1075"/>
                </a:lnTo>
                <a:lnTo>
                  <a:pt x="547" y="1075"/>
                </a:lnTo>
                <a:lnTo>
                  <a:pt x="566" y="1072"/>
                </a:lnTo>
                <a:lnTo>
                  <a:pt x="575" y="1072"/>
                </a:lnTo>
                <a:lnTo>
                  <a:pt x="579" y="1073"/>
                </a:lnTo>
                <a:lnTo>
                  <a:pt x="584" y="1075"/>
                </a:lnTo>
                <a:lnTo>
                  <a:pt x="584" y="1075"/>
                </a:lnTo>
                <a:lnTo>
                  <a:pt x="586" y="1077"/>
                </a:lnTo>
                <a:lnTo>
                  <a:pt x="587" y="1080"/>
                </a:lnTo>
                <a:lnTo>
                  <a:pt x="589" y="1090"/>
                </a:lnTo>
                <a:lnTo>
                  <a:pt x="589" y="1099"/>
                </a:lnTo>
                <a:lnTo>
                  <a:pt x="590" y="1103"/>
                </a:lnTo>
                <a:lnTo>
                  <a:pt x="590" y="1105"/>
                </a:lnTo>
                <a:lnTo>
                  <a:pt x="590" y="1105"/>
                </a:lnTo>
                <a:lnTo>
                  <a:pt x="592" y="1106"/>
                </a:lnTo>
                <a:lnTo>
                  <a:pt x="595" y="1106"/>
                </a:lnTo>
                <a:lnTo>
                  <a:pt x="601" y="1106"/>
                </a:lnTo>
                <a:lnTo>
                  <a:pt x="608" y="1104"/>
                </a:lnTo>
                <a:lnTo>
                  <a:pt x="614" y="1100"/>
                </a:lnTo>
                <a:lnTo>
                  <a:pt x="614" y="1100"/>
                </a:lnTo>
                <a:lnTo>
                  <a:pt x="617" y="1098"/>
                </a:lnTo>
                <a:lnTo>
                  <a:pt x="624" y="1097"/>
                </a:lnTo>
                <a:lnTo>
                  <a:pt x="644" y="1092"/>
                </a:lnTo>
                <a:lnTo>
                  <a:pt x="660" y="1088"/>
                </a:lnTo>
                <a:lnTo>
                  <a:pt x="666" y="1088"/>
                </a:lnTo>
                <a:lnTo>
                  <a:pt x="669" y="1088"/>
                </a:lnTo>
                <a:lnTo>
                  <a:pt x="669" y="1088"/>
                </a:lnTo>
                <a:lnTo>
                  <a:pt x="671" y="1094"/>
                </a:lnTo>
                <a:lnTo>
                  <a:pt x="672" y="1103"/>
                </a:lnTo>
                <a:lnTo>
                  <a:pt x="672" y="1111"/>
                </a:lnTo>
                <a:lnTo>
                  <a:pt x="673" y="1115"/>
                </a:lnTo>
                <a:lnTo>
                  <a:pt x="673" y="1115"/>
                </a:lnTo>
                <a:lnTo>
                  <a:pt x="676" y="1114"/>
                </a:lnTo>
                <a:lnTo>
                  <a:pt x="683" y="1109"/>
                </a:lnTo>
                <a:lnTo>
                  <a:pt x="697" y="1100"/>
                </a:lnTo>
                <a:lnTo>
                  <a:pt x="720" y="1086"/>
                </a:lnTo>
                <a:lnTo>
                  <a:pt x="720" y="1086"/>
                </a:lnTo>
                <a:lnTo>
                  <a:pt x="727" y="1084"/>
                </a:lnTo>
                <a:lnTo>
                  <a:pt x="733" y="1081"/>
                </a:lnTo>
                <a:lnTo>
                  <a:pt x="739" y="1081"/>
                </a:lnTo>
                <a:lnTo>
                  <a:pt x="744" y="1081"/>
                </a:lnTo>
                <a:lnTo>
                  <a:pt x="749" y="1082"/>
                </a:lnTo>
                <a:lnTo>
                  <a:pt x="754" y="1084"/>
                </a:lnTo>
                <a:lnTo>
                  <a:pt x="761" y="1090"/>
                </a:lnTo>
                <a:lnTo>
                  <a:pt x="767" y="1096"/>
                </a:lnTo>
                <a:lnTo>
                  <a:pt x="771" y="1102"/>
                </a:lnTo>
                <a:lnTo>
                  <a:pt x="776" y="1106"/>
                </a:lnTo>
                <a:lnTo>
                  <a:pt x="779" y="1108"/>
                </a:lnTo>
                <a:lnTo>
                  <a:pt x="780" y="1108"/>
                </a:lnTo>
                <a:lnTo>
                  <a:pt x="780" y="1108"/>
                </a:lnTo>
                <a:lnTo>
                  <a:pt x="932" y="1100"/>
                </a:lnTo>
                <a:lnTo>
                  <a:pt x="932" y="1100"/>
                </a:lnTo>
                <a:lnTo>
                  <a:pt x="953" y="1098"/>
                </a:lnTo>
                <a:lnTo>
                  <a:pt x="971" y="1094"/>
                </a:lnTo>
                <a:lnTo>
                  <a:pt x="987" y="1088"/>
                </a:lnTo>
                <a:lnTo>
                  <a:pt x="1002" y="1082"/>
                </a:lnTo>
                <a:lnTo>
                  <a:pt x="1032" y="1068"/>
                </a:lnTo>
                <a:lnTo>
                  <a:pt x="1049" y="1062"/>
                </a:lnTo>
                <a:lnTo>
                  <a:pt x="1068" y="1056"/>
                </a:lnTo>
                <a:lnTo>
                  <a:pt x="1068" y="1056"/>
                </a:lnTo>
                <a:lnTo>
                  <a:pt x="1092" y="1050"/>
                </a:lnTo>
                <a:lnTo>
                  <a:pt x="1119" y="1041"/>
                </a:lnTo>
                <a:lnTo>
                  <a:pt x="1148" y="1031"/>
                </a:lnTo>
                <a:lnTo>
                  <a:pt x="1177" y="1019"/>
                </a:lnTo>
                <a:lnTo>
                  <a:pt x="1203" y="1007"/>
                </a:lnTo>
                <a:lnTo>
                  <a:pt x="1223" y="996"/>
                </a:lnTo>
                <a:lnTo>
                  <a:pt x="1232" y="992"/>
                </a:lnTo>
                <a:lnTo>
                  <a:pt x="1238" y="987"/>
                </a:lnTo>
                <a:lnTo>
                  <a:pt x="1241" y="983"/>
                </a:lnTo>
                <a:lnTo>
                  <a:pt x="1241" y="980"/>
                </a:lnTo>
                <a:lnTo>
                  <a:pt x="1241" y="980"/>
                </a:lnTo>
                <a:lnTo>
                  <a:pt x="1241" y="977"/>
                </a:lnTo>
                <a:lnTo>
                  <a:pt x="1239" y="976"/>
                </a:lnTo>
                <a:lnTo>
                  <a:pt x="1235" y="975"/>
                </a:lnTo>
                <a:lnTo>
                  <a:pt x="1231" y="975"/>
                </a:lnTo>
                <a:lnTo>
                  <a:pt x="1219" y="975"/>
                </a:lnTo>
                <a:lnTo>
                  <a:pt x="1202" y="977"/>
                </a:lnTo>
                <a:lnTo>
                  <a:pt x="1180" y="981"/>
                </a:lnTo>
                <a:lnTo>
                  <a:pt x="1154" y="983"/>
                </a:lnTo>
                <a:lnTo>
                  <a:pt x="1124" y="986"/>
                </a:lnTo>
                <a:lnTo>
                  <a:pt x="1088" y="987"/>
                </a:lnTo>
                <a:lnTo>
                  <a:pt x="1088" y="987"/>
                </a:lnTo>
                <a:lnTo>
                  <a:pt x="1050" y="987"/>
                </a:lnTo>
                <a:lnTo>
                  <a:pt x="1011" y="988"/>
                </a:lnTo>
                <a:lnTo>
                  <a:pt x="933" y="992"/>
                </a:lnTo>
                <a:lnTo>
                  <a:pt x="896" y="993"/>
                </a:lnTo>
                <a:lnTo>
                  <a:pt x="865" y="993"/>
                </a:lnTo>
                <a:lnTo>
                  <a:pt x="837" y="992"/>
                </a:lnTo>
                <a:lnTo>
                  <a:pt x="826" y="990"/>
                </a:lnTo>
                <a:lnTo>
                  <a:pt x="818" y="989"/>
                </a:lnTo>
                <a:lnTo>
                  <a:pt x="818" y="989"/>
                </a:lnTo>
                <a:lnTo>
                  <a:pt x="806" y="987"/>
                </a:lnTo>
                <a:lnTo>
                  <a:pt x="788" y="986"/>
                </a:lnTo>
                <a:lnTo>
                  <a:pt x="738" y="982"/>
                </a:lnTo>
                <a:lnTo>
                  <a:pt x="673" y="978"/>
                </a:lnTo>
                <a:lnTo>
                  <a:pt x="604" y="977"/>
                </a:lnTo>
                <a:lnTo>
                  <a:pt x="479" y="974"/>
                </a:lnTo>
                <a:lnTo>
                  <a:pt x="424" y="972"/>
                </a:lnTo>
                <a:lnTo>
                  <a:pt x="407" y="970"/>
                </a:lnTo>
                <a:lnTo>
                  <a:pt x="407" y="970"/>
                </a:lnTo>
                <a:lnTo>
                  <a:pt x="402" y="952"/>
                </a:lnTo>
                <a:lnTo>
                  <a:pt x="396" y="931"/>
                </a:lnTo>
                <a:lnTo>
                  <a:pt x="396" y="931"/>
                </a:lnTo>
                <a:lnTo>
                  <a:pt x="396" y="909"/>
                </a:lnTo>
                <a:lnTo>
                  <a:pt x="396" y="891"/>
                </a:lnTo>
                <a:lnTo>
                  <a:pt x="396" y="891"/>
                </a:lnTo>
                <a:lnTo>
                  <a:pt x="396" y="874"/>
                </a:lnTo>
                <a:lnTo>
                  <a:pt x="397" y="849"/>
                </a:lnTo>
                <a:lnTo>
                  <a:pt x="397" y="849"/>
                </a:lnTo>
                <a:lnTo>
                  <a:pt x="398" y="837"/>
                </a:lnTo>
                <a:lnTo>
                  <a:pt x="398" y="823"/>
                </a:lnTo>
                <a:lnTo>
                  <a:pt x="398" y="807"/>
                </a:lnTo>
                <a:lnTo>
                  <a:pt x="400" y="791"/>
                </a:lnTo>
                <a:lnTo>
                  <a:pt x="400" y="791"/>
                </a:lnTo>
                <a:lnTo>
                  <a:pt x="404" y="763"/>
                </a:lnTo>
                <a:lnTo>
                  <a:pt x="407" y="752"/>
                </a:lnTo>
                <a:lnTo>
                  <a:pt x="409" y="744"/>
                </a:lnTo>
                <a:lnTo>
                  <a:pt x="409" y="744"/>
                </a:lnTo>
                <a:lnTo>
                  <a:pt x="415" y="738"/>
                </a:lnTo>
                <a:lnTo>
                  <a:pt x="426" y="726"/>
                </a:lnTo>
                <a:lnTo>
                  <a:pt x="459" y="694"/>
                </a:lnTo>
                <a:lnTo>
                  <a:pt x="492" y="660"/>
                </a:lnTo>
                <a:lnTo>
                  <a:pt x="504" y="647"/>
                </a:lnTo>
                <a:lnTo>
                  <a:pt x="507" y="641"/>
                </a:lnTo>
                <a:lnTo>
                  <a:pt x="510" y="638"/>
                </a:lnTo>
                <a:lnTo>
                  <a:pt x="510" y="638"/>
                </a:lnTo>
                <a:lnTo>
                  <a:pt x="512" y="626"/>
                </a:lnTo>
                <a:lnTo>
                  <a:pt x="512" y="615"/>
                </a:lnTo>
                <a:lnTo>
                  <a:pt x="511" y="601"/>
                </a:lnTo>
                <a:lnTo>
                  <a:pt x="507" y="579"/>
                </a:lnTo>
                <a:lnTo>
                  <a:pt x="507" y="579"/>
                </a:lnTo>
                <a:lnTo>
                  <a:pt x="504" y="567"/>
                </a:lnTo>
                <a:lnTo>
                  <a:pt x="499" y="556"/>
                </a:lnTo>
                <a:lnTo>
                  <a:pt x="489" y="536"/>
                </a:lnTo>
                <a:lnTo>
                  <a:pt x="481" y="520"/>
                </a:lnTo>
                <a:lnTo>
                  <a:pt x="477" y="516"/>
                </a:lnTo>
                <a:lnTo>
                  <a:pt x="476" y="512"/>
                </a:lnTo>
                <a:lnTo>
                  <a:pt x="476" y="512"/>
                </a:lnTo>
                <a:lnTo>
                  <a:pt x="476" y="508"/>
                </a:lnTo>
                <a:lnTo>
                  <a:pt x="475" y="507"/>
                </a:lnTo>
                <a:lnTo>
                  <a:pt x="473" y="502"/>
                </a:lnTo>
                <a:lnTo>
                  <a:pt x="473" y="502"/>
                </a:lnTo>
                <a:lnTo>
                  <a:pt x="468" y="493"/>
                </a:lnTo>
                <a:lnTo>
                  <a:pt x="465" y="482"/>
                </a:lnTo>
                <a:lnTo>
                  <a:pt x="463" y="468"/>
                </a:lnTo>
                <a:lnTo>
                  <a:pt x="463" y="468"/>
                </a:lnTo>
                <a:lnTo>
                  <a:pt x="488" y="404"/>
                </a:lnTo>
                <a:lnTo>
                  <a:pt x="507" y="359"/>
                </a:lnTo>
                <a:lnTo>
                  <a:pt x="518" y="335"/>
                </a:lnTo>
                <a:lnTo>
                  <a:pt x="518" y="335"/>
                </a:lnTo>
                <a:lnTo>
                  <a:pt x="566" y="275"/>
                </a:lnTo>
                <a:lnTo>
                  <a:pt x="605" y="224"/>
                </a:lnTo>
                <a:lnTo>
                  <a:pt x="624" y="196"/>
                </a:lnTo>
                <a:lnTo>
                  <a:pt x="641" y="170"/>
                </a:lnTo>
                <a:lnTo>
                  <a:pt x="641" y="170"/>
                </a:lnTo>
                <a:lnTo>
                  <a:pt x="656" y="144"/>
                </a:lnTo>
                <a:lnTo>
                  <a:pt x="667" y="120"/>
                </a:lnTo>
                <a:lnTo>
                  <a:pt x="672" y="108"/>
                </a:lnTo>
                <a:lnTo>
                  <a:pt x="675" y="97"/>
                </a:lnTo>
                <a:lnTo>
                  <a:pt x="677" y="86"/>
                </a:lnTo>
                <a:lnTo>
                  <a:pt x="678" y="75"/>
                </a:lnTo>
                <a:lnTo>
                  <a:pt x="678" y="65"/>
                </a:lnTo>
                <a:lnTo>
                  <a:pt x="677" y="55"/>
                </a:lnTo>
                <a:lnTo>
                  <a:pt x="675" y="46"/>
                </a:lnTo>
                <a:lnTo>
                  <a:pt x="670" y="37"/>
                </a:lnTo>
                <a:lnTo>
                  <a:pt x="664" y="29"/>
                </a:lnTo>
                <a:lnTo>
                  <a:pt x="657" y="20"/>
                </a:lnTo>
                <a:lnTo>
                  <a:pt x="647" y="13"/>
                </a:lnTo>
                <a:lnTo>
                  <a:pt x="636" y="7"/>
                </a:lnTo>
                <a:lnTo>
                  <a:pt x="636" y="7"/>
                </a:lnTo>
                <a:lnTo>
                  <a:pt x="626" y="2"/>
                </a:lnTo>
                <a:lnTo>
                  <a:pt x="614" y="0"/>
                </a:lnTo>
                <a:lnTo>
                  <a:pt x="603" y="1"/>
                </a:lnTo>
                <a:lnTo>
                  <a:pt x="592" y="5"/>
                </a:lnTo>
                <a:lnTo>
                  <a:pt x="581" y="11"/>
                </a:lnTo>
                <a:lnTo>
                  <a:pt x="572" y="18"/>
                </a:lnTo>
                <a:lnTo>
                  <a:pt x="562" y="26"/>
                </a:lnTo>
                <a:lnTo>
                  <a:pt x="553" y="37"/>
                </a:lnTo>
                <a:lnTo>
                  <a:pt x="544" y="49"/>
                </a:lnTo>
                <a:lnTo>
                  <a:pt x="537" y="61"/>
                </a:lnTo>
                <a:lnTo>
                  <a:pt x="523" y="86"/>
                </a:lnTo>
                <a:lnTo>
                  <a:pt x="511" y="113"/>
                </a:lnTo>
                <a:lnTo>
                  <a:pt x="502" y="135"/>
                </a:lnTo>
                <a:lnTo>
                  <a:pt x="502" y="135"/>
                </a:lnTo>
                <a:lnTo>
                  <a:pt x="499" y="146"/>
                </a:lnTo>
                <a:lnTo>
                  <a:pt x="497" y="159"/>
                </a:lnTo>
                <a:lnTo>
                  <a:pt x="492" y="189"/>
                </a:lnTo>
                <a:lnTo>
                  <a:pt x="491" y="220"/>
                </a:lnTo>
                <a:lnTo>
                  <a:pt x="489" y="252"/>
                </a:lnTo>
                <a:lnTo>
                  <a:pt x="489" y="306"/>
                </a:lnTo>
                <a:lnTo>
                  <a:pt x="491" y="328"/>
                </a:lnTo>
                <a:lnTo>
                  <a:pt x="449" y="461"/>
                </a:lnTo>
                <a:close/>
                <a:moveTo>
                  <a:pt x="437" y="542"/>
                </a:moveTo>
                <a:lnTo>
                  <a:pt x="437" y="542"/>
                </a:lnTo>
                <a:lnTo>
                  <a:pt x="444" y="572"/>
                </a:lnTo>
                <a:lnTo>
                  <a:pt x="451" y="603"/>
                </a:lnTo>
                <a:lnTo>
                  <a:pt x="451" y="603"/>
                </a:lnTo>
                <a:lnTo>
                  <a:pt x="451" y="605"/>
                </a:lnTo>
                <a:lnTo>
                  <a:pt x="451" y="608"/>
                </a:lnTo>
                <a:lnTo>
                  <a:pt x="449" y="610"/>
                </a:lnTo>
                <a:lnTo>
                  <a:pt x="449" y="610"/>
                </a:lnTo>
                <a:lnTo>
                  <a:pt x="440" y="618"/>
                </a:lnTo>
                <a:lnTo>
                  <a:pt x="436" y="623"/>
                </a:lnTo>
                <a:lnTo>
                  <a:pt x="433" y="626"/>
                </a:lnTo>
                <a:lnTo>
                  <a:pt x="433" y="626"/>
                </a:lnTo>
                <a:lnTo>
                  <a:pt x="426" y="630"/>
                </a:lnTo>
                <a:lnTo>
                  <a:pt x="422" y="633"/>
                </a:lnTo>
                <a:lnTo>
                  <a:pt x="419" y="633"/>
                </a:lnTo>
                <a:lnTo>
                  <a:pt x="419" y="633"/>
                </a:lnTo>
                <a:lnTo>
                  <a:pt x="408" y="633"/>
                </a:lnTo>
                <a:lnTo>
                  <a:pt x="400" y="633"/>
                </a:lnTo>
                <a:lnTo>
                  <a:pt x="437" y="5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AE60A3FB-CB6C-4923-BA67-5C107C05A981}"/>
              </a:ext>
            </a:extLst>
          </p:cNvPr>
          <p:cNvSpPr>
            <a:spLocks noEditPoints="1"/>
          </p:cNvSpPr>
          <p:nvPr/>
        </p:nvSpPr>
        <p:spPr bwMode="auto">
          <a:xfrm>
            <a:off x="3574256" y="2036762"/>
            <a:ext cx="2789201" cy="1189038"/>
          </a:xfrm>
          <a:custGeom>
            <a:avLst/>
            <a:gdLst>
              <a:gd name="T0" fmla="*/ 573 w 1384"/>
              <a:gd name="T1" fmla="*/ 404 h 590"/>
              <a:gd name="T2" fmla="*/ 513 w 1384"/>
              <a:gd name="T3" fmla="*/ 411 h 590"/>
              <a:gd name="T4" fmla="*/ 599 w 1384"/>
              <a:gd name="T5" fmla="*/ 420 h 590"/>
              <a:gd name="T6" fmla="*/ 634 w 1384"/>
              <a:gd name="T7" fmla="*/ 428 h 590"/>
              <a:gd name="T8" fmla="*/ 626 w 1384"/>
              <a:gd name="T9" fmla="*/ 434 h 590"/>
              <a:gd name="T10" fmla="*/ 357 w 1384"/>
              <a:gd name="T11" fmla="*/ 481 h 590"/>
              <a:gd name="T12" fmla="*/ 200 w 1384"/>
              <a:gd name="T13" fmla="*/ 500 h 590"/>
              <a:gd name="T14" fmla="*/ 1 w 1384"/>
              <a:gd name="T15" fmla="*/ 505 h 590"/>
              <a:gd name="T16" fmla="*/ 30 w 1384"/>
              <a:gd name="T17" fmla="*/ 535 h 590"/>
              <a:gd name="T18" fmla="*/ 189 w 1384"/>
              <a:gd name="T19" fmla="*/ 562 h 590"/>
              <a:gd name="T20" fmla="*/ 262 w 1384"/>
              <a:gd name="T21" fmla="*/ 585 h 590"/>
              <a:gd name="T22" fmla="*/ 491 w 1384"/>
              <a:gd name="T23" fmla="*/ 584 h 590"/>
              <a:gd name="T24" fmla="*/ 580 w 1384"/>
              <a:gd name="T25" fmla="*/ 588 h 590"/>
              <a:gd name="T26" fmla="*/ 741 w 1384"/>
              <a:gd name="T27" fmla="*/ 580 h 590"/>
              <a:gd name="T28" fmla="*/ 941 w 1384"/>
              <a:gd name="T29" fmla="*/ 566 h 590"/>
              <a:gd name="T30" fmla="*/ 1135 w 1384"/>
              <a:gd name="T31" fmla="*/ 547 h 590"/>
              <a:gd name="T32" fmla="*/ 1306 w 1384"/>
              <a:gd name="T33" fmla="*/ 507 h 590"/>
              <a:gd name="T34" fmla="*/ 1383 w 1384"/>
              <a:gd name="T35" fmla="*/ 478 h 590"/>
              <a:gd name="T36" fmla="*/ 1374 w 1384"/>
              <a:gd name="T37" fmla="*/ 471 h 590"/>
              <a:gd name="T38" fmla="*/ 1204 w 1384"/>
              <a:gd name="T39" fmla="*/ 468 h 590"/>
              <a:gd name="T40" fmla="*/ 1081 w 1384"/>
              <a:gd name="T41" fmla="*/ 444 h 590"/>
              <a:gd name="T42" fmla="*/ 1056 w 1384"/>
              <a:gd name="T43" fmla="*/ 396 h 590"/>
              <a:gd name="T44" fmla="*/ 1053 w 1384"/>
              <a:gd name="T45" fmla="*/ 343 h 590"/>
              <a:gd name="T46" fmla="*/ 1095 w 1384"/>
              <a:gd name="T47" fmla="*/ 337 h 590"/>
              <a:gd name="T48" fmla="*/ 1099 w 1384"/>
              <a:gd name="T49" fmla="*/ 307 h 590"/>
              <a:gd name="T50" fmla="*/ 1096 w 1384"/>
              <a:gd name="T51" fmla="*/ 283 h 590"/>
              <a:gd name="T52" fmla="*/ 1009 w 1384"/>
              <a:gd name="T53" fmla="*/ 218 h 590"/>
              <a:gd name="T54" fmla="*/ 1009 w 1384"/>
              <a:gd name="T55" fmla="*/ 177 h 590"/>
              <a:gd name="T56" fmla="*/ 1129 w 1384"/>
              <a:gd name="T57" fmla="*/ 138 h 590"/>
              <a:gd name="T58" fmla="*/ 1185 w 1384"/>
              <a:gd name="T59" fmla="*/ 79 h 590"/>
              <a:gd name="T60" fmla="*/ 1164 w 1384"/>
              <a:gd name="T61" fmla="*/ 30 h 590"/>
              <a:gd name="T62" fmla="*/ 1123 w 1384"/>
              <a:gd name="T63" fmla="*/ 0 h 590"/>
              <a:gd name="T64" fmla="*/ 1064 w 1384"/>
              <a:gd name="T65" fmla="*/ 28 h 590"/>
              <a:gd name="T66" fmla="*/ 1002 w 1384"/>
              <a:gd name="T67" fmla="*/ 91 h 590"/>
              <a:gd name="T68" fmla="*/ 966 w 1384"/>
              <a:gd name="T69" fmla="*/ 158 h 590"/>
              <a:gd name="T70" fmla="*/ 940 w 1384"/>
              <a:gd name="T71" fmla="*/ 148 h 590"/>
              <a:gd name="T72" fmla="*/ 958 w 1384"/>
              <a:gd name="T73" fmla="*/ 124 h 590"/>
              <a:gd name="T74" fmla="*/ 980 w 1384"/>
              <a:gd name="T75" fmla="*/ 100 h 590"/>
              <a:gd name="T76" fmla="*/ 958 w 1384"/>
              <a:gd name="T77" fmla="*/ 37 h 590"/>
              <a:gd name="T78" fmla="*/ 903 w 1384"/>
              <a:gd name="T79" fmla="*/ 8 h 590"/>
              <a:gd name="T80" fmla="*/ 846 w 1384"/>
              <a:gd name="T81" fmla="*/ 8 h 590"/>
              <a:gd name="T82" fmla="*/ 842 w 1384"/>
              <a:gd name="T83" fmla="*/ 30 h 590"/>
              <a:gd name="T84" fmla="*/ 834 w 1384"/>
              <a:gd name="T85" fmla="*/ 53 h 590"/>
              <a:gd name="T86" fmla="*/ 815 w 1384"/>
              <a:gd name="T87" fmla="*/ 77 h 590"/>
              <a:gd name="T88" fmla="*/ 815 w 1384"/>
              <a:gd name="T89" fmla="*/ 92 h 590"/>
              <a:gd name="T90" fmla="*/ 808 w 1384"/>
              <a:gd name="T91" fmla="*/ 108 h 590"/>
              <a:gd name="T92" fmla="*/ 814 w 1384"/>
              <a:gd name="T93" fmla="*/ 128 h 590"/>
              <a:gd name="T94" fmla="*/ 827 w 1384"/>
              <a:gd name="T95" fmla="*/ 144 h 590"/>
              <a:gd name="T96" fmla="*/ 842 w 1384"/>
              <a:gd name="T97" fmla="*/ 170 h 590"/>
              <a:gd name="T98" fmla="*/ 833 w 1384"/>
              <a:gd name="T99" fmla="*/ 187 h 590"/>
              <a:gd name="T100" fmla="*/ 803 w 1384"/>
              <a:gd name="T101" fmla="*/ 206 h 590"/>
              <a:gd name="T102" fmla="*/ 781 w 1384"/>
              <a:gd name="T103" fmla="*/ 258 h 590"/>
              <a:gd name="T104" fmla="*/ 776 w 1384"/>
              <a:gd name="T105" fmla="*/ 288 h 590"/>
              <a:gd name="T106" fmla="*/ 679 w 1384"/>
              <a:gd name="T107" fmla="*/ 410 h 590"/>
              <a:gd name="T108" fmla="*/ 649 w 1384"/>
              <a:gd name="T109" fmla="*/ 416 h 590"/>
              <a:gd name="T110" fmla="*/ 823 w 1384"/>
              <a:gd name="T111" fmla="*/ 386 h 590"/>
              <a:gd name="T112" fmla="*/ 791 w 1384"/>
              <a:gd name="T113" fmla="*/ 394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84" h="590">
                <a:moveTo>
                  <a:pt x="642" y="416"/>
                </a:moveTo>
                <a:lnTo>
                  <a:pt x="642" y="416"/>
                </a:lnTo>
                <a:lnTo>
                  <a:pt x="632" y="414"/>
                </a:lnTo>
                <a:lnTo>
                  <a:pt x="616" y="410"/>
                </a:lnTo>
                <a:lnTo>
                  <a:pt x="595" y="407"/>
                </a:lnTo>
                <a:lnTo>
                  <a:pt x="573" y="404"/>
                </a:lnTo>
                <a:lnTo>
                  <a:pt x="573" y="404"/>
                </a:lnTo>
                <a:lnTo>
                  <a:pt x="550" y="403"/>
                </a:lnTo>
                <a:lnTo>
                  <a:pt x="531" y="405"/>
                </a:lnTo>
                <a:lnTo>
                  <a:pt x="518" y="408"/>
                </a:lnTo>
                <a:lnTo>
                  <a:pt x="514" y="409"/>
                </a:lnTo>
                <a:lnTo>
                  <a:pt x="513" y="411"/>
                </a:lnTo>
                <a:lnTo>
                  <a:pt x="513" y="411"/>
                </a:lnTo>
                <a:lnTo>
                  <a:pt x="513" y="413"/>
                </a:lnTo>
                <a:lnTo>
                  <a:pt x="516" y="413"/>
                </a:lnTo>
                <a:lnTo>
                  <a:pt x="527" y="415"/>
                </a:lnTo>
                <a:lnTo>
                  <a:pt x="563" y="417"/>
                </a:lnTo>
                <a:lnTo>
                  <a:pt x="599" y="420"/>
                </a:lnTo>
                <a:lnTo>
                  <a:pt x="612" y="421"/>
                </a:lnTo>
                <a:lnTo>
                  <a:pt x="619" y="423"/>
                </a:lnTo>
                <a:lnTo>
                  <a:pt x="619" y="423"/>
                </a:lnTo>
                <a:lnTo>
                  <a:pt x="624" y="426"/>
                </a:lnTo>
                <a:lnTo>
                  <a:pt x="629" y="427"/>
                </a:lnTo>
                <a:lnTo>
                  <a:pt x="634" y="428"/>
                </a:lnTo>
                <a:lnTo>
                  <a:pt x="634" y="428"/>
                </a:lnTo>
                <a:lnTo>
                  <a:pt x="635" y="428"/>
                </a:lnTo>
                <a:lnTo>
                  <a:pt x="636" y="431"/>
                </a:lnTo>
                <a:lnTo>
                  <a:pt x="636" y="432"/>
                </a:lnTo>
                <a:lnTo>
                  <a:pt x="636" y="432"/>
                </a:lnTo>
                <a:lnTo>
                  <a:pt x="626" y="434"/>
                </a:lnTo>
                <a:lnTo>
                  <a:pt x="605" y="438"/>
                </a:lnTo>
                <a:lnTo>
                  <a:pt x="537" y="450"/>
                </a:lnTo>
                <a:lnTo>
                  <a:pt x="458" y="462"/>
                </a:lnTo>
                <a:lnTo>
                  <a:pt x="399" y="471"/>
                </a:lnTo>
                <a:lnTo>
                  <a:pt x="399" y="471"/>
                </a:lnTo>
                <a:lnTo>
                  <a:pt x="357" y="481"/>
                </a:lnTo>
                <a:lnTo>
                  <a:pt x="311" y="489"/>
                </a:lnTo>
                <a:lnTo>
                  <a:pt x="286" y="494"/>
                </a:lnTo>
                <a:lnTo>
                  <a:pt x="259" y="496"/>
                </a:lnTo>
                <a:lnTo>
                  <a:pt x="231" y="499"/>
                </a:lnTo>
                <a:lnTo>
                  <a:pt x="200" y="500"/>
                </a:lnTo>
                <a:lnTo>
                  <a:pt x="200" y="500"/>
                </a:lnTo>
                <a:lnTo>
                  <a:pt x="132" y="500"/>
                </a:lnTo>
                <a:lnTo>
                  <a:pt x="67" y="500"/>
                </a:lnTo>
                <a:lnTo>
                  <a:pt x="39" y="501"/>
                </a:lnTo>
                <a:lnTo>
                  <a:pt x="18" y="502"/>
                </a:lnTo>
                <a:lnTo>
                  <a:pt x="5" y="504"/>
                </a:lnTo>
                <a:lnTo>
                  <a:pt x="1" y="505"/>
                </a:lnTo>
                <a:lnTo>
                  <a:pt x="0" y="507"/>
                </a:lnTo>
                <a:lnTo>
                  <a:pt x="0" y="507"/>
                </a:lnTo>
                <a:lnTo>
                  <a:pt x="2" y="513"/>
                </a:lnTo>
                <a:lnTo>
                  <a:pt x="8" y="520"/>
                </a:lnTo>
                <a:lnTo>
                  <a:pt x="17" y="527"/>
                </a:lnTo>
                <a:lnTo>
                  <a:pt x="30" y="535"/>
                </a:lnTo>
                <a:lnTo>
                  <a:pt x="30" y="535"/>
                </a:lnTo>
                <a:lnTo>
                  <a:pt x="42" y="538"/>
                </a:lnTo>
                <a:lnTo>
                  <a:pt x="61" y="542"/>
                </a:lnTo>
                <a:lnTo>
                  <a:pt x="112" y="549"/>
                </a:lnTo>
                <a:lnTo>
                  <a:pt x="166" y="557"/>
                </a:lnTo>
                <a:lnTo>
                  <a:pt x="189" y="562"/>
                </a:lnTo>
                <a:lnTo>
                  <a:pt x="207" y="567"/>
                </a:lnTo>
                <a:lnTo>
                  <a:pt x="207" y="567"/>
                </a:lnTo>
                <a:lnTo>
                  <a:pt x="231" y="577"/>
                </a:lnTo>
                <a:lnTo>
                  <a:pt x="242" y="580"/>
                </a:lnTo>
                <a:lnTo>
                  <a:pt x="251" y="582"/>
                </a:lnTo>
                <a:lnTo>
                  <a:pt x="262" y="585"/>
                </a:lnTo>
                <a:lnTo>
                  <a:pt x="274" y="586"/>
                </a:lnTo>
                <a:lnTo>
                  <a:pt x="301" y="586"/>
                </a:lnTo>
                <a:lnTo>
                  <a:pt x="301" y="586"/>
                </a:lnTo>
                <a:lnTo>
                  <a:pt x="397" y="584"/>
                </a:lnTo>
                <a:lnTo>
                  <a:pt x="451" y="582"/>
                </a:lnTo>
                <a:lnTo>
                  <a:pt x="491" y="584"/>
                </a:lnTo>
                <a:lnTo>
                  <a:pt x="491" y="584"/>
                </a:lnTo>
                <a:lnTo>
                  <a:pt x="518" y="586"/>
                </a:lnTo>
                <a:lnTo>
                  <a:pt x="539" y="588"/>
                </a:lnTo>
                <a:lnTo>
                  <a:pt x="558" y="590"/>
                </a:lnTo>
                <a:lnTo>
                  <a:pt x="569" y="590"/>
                </a:lnTo>
                <a:lnTo>
                  <a:pt x="580" y="588"/>
                </a:lnTo>
                <a:lnTo>
                  <a:pt x="580" y="588"/>
                </a:lnTo>
                <a:lnTo>
                  <a:pt x="609" y="585"/>
                </a:lnTo>
                <a:lnTo>
                  <a:pt x="641" y="582"/>
                </a:lnTo>
                <a:lnTo>
                  <a:pt x="696" y="581"/>
                </a:lnTo>
                <a:lnTo>
                  <a:pt x="696" y="581"/>
                </a:lnTo>
                <a:lnTo>
                  <a:pt x="741" y="580"/>
                </a:lnTo>
                <a:lnTo>
                  <a:pt x="819" y="577"/>
                </a:lnTo>
                <a:lnTo>
                  <a:pt x="894" y="572"/>
                </a:lnTo>
                <a:lnTo>
                  <a:pt x="921" y="569"/>
                </a:lnTo>
                <a:lnTo>
                  <a:pt x="933" y="567"/>
                </a:lnTo>
                <a:lnTo>
                  <a:pt x="933" y="567"/>
                </a:lnTo>
                <a:lnTo>
                  <a:pt x="941" y="566"/>
                </a:lnTo>
                <a:lnTo>
                  <a:pt x="959" y="562"/>
                </a:lnTo>
                <a:lnTo>
                  <a:pt x="1010" y="557"/>
                </a:lnTo>
                <a:lnTo>
                  <a:pt x="1069" y="551"/>
                </a:lnTo>
                <a:lnTo>
                  <a:pt x="1115" y="549"/>
                </a:lnTo>
                <a:lnTo>
                  <a:pt x="1115" y="549"/>
                </a:lnTo>
                <a:lnTo>
                  <a:pt x="1135" y="547"/>
                </a:lnTo>
                <a:lnTo>
                  <a:pt x="1158" y="542"/>
                </a:lnTo>
                <a:lnTo>
                  <a:pt x="1211" y="527"/>
                </a:lnTo>
                <a:lnTo>
                  <a:pt x="1264" y="514"/>
                </a:lnTo>
                <a:lnTo>
                  <a:pt x="1286" y="510"/>
                </a:lnTo>
                <a:lnTo>
                  <a:pt x="1306" y="507"/>
                </a:lnTo>
                <a:lnTo>
                  <a:pt x="1306" y="507"/>
                </a:lnTo>
                <a:lnTo>
                  <a:pt x="1322" y="505"/>
                </a:lnTo>
                <a:lnTo>
                  <a:pt x="1339" y="501"/>
                </a:lnTo>
                <a:lnTo>
                  <a:pt x="1353" y="495"/>
                </a:lnTo>
                <a:lnTo>
                  <a:pt x="1366" y="489"/>
                </a:lnTo>
                <a:lnTo>
                  <a:pt x="1376" y="483"/>
                </a:lnTo>
                <a:lnTo>
                  <a:pt x="1383" y="478"/>
                </a:lnTo>
                <a:lnTo>
                  <a:pt x="1384" y="476"/>
                </a:lnTo>
                <a:lnTo>
                  <a:pt x="1384" y="474"/>
                </a:lnTo>
                <a:lnTo>
                  <a:pt x="1384" y="472"/>
                </a:lnTo>
                <a:lnTo>
                  <a:pt x="1382" y="471"/>
                </a:lnTo>
                <a:lnTo>
                  <a:pt x="1382" y="471"/>
                </a:lnTo>
                <a:lnTo>
                  <a:pt x="1374" y="471"/>
                </a:lnTo>
                <a:lnTo>
                  <a:pt x="1361" y="470"/>
                </a:lnTo>
                <a:lnTo>
                  <a:pt x="1322" y="470"/>
                </a:lnTo>
                <a:lnTo>
                  <a:pt x="1276" y="470"/>
                </a:lnTo>
                <a:lnTo>
                  <a:pt x="1227" y="470"/>
                </a:lnTo>
                <a:lnTo>
                  <a:pt x="1227" y="470"/>
                </a:lnTo>
                <a:lnTo>
                  <a:pt x="1204" y="468"/>
                </a:lnTo>
                <a:lnTo>
                  <a:pt x="1180" y="465"/>
                </a:lnTo>
                <a:lnTo>
                  <a:pt x="1137" y="459"/>
                </a:lnTo>
                <a:lnTo>
                  <a:pt x="1103" y="451"/>
                </a:lnTo>
                <a:lnTo>
                  <a:pt x="1086" y="446"/>
                </a:lnTo>
                <a:lnTo>
                  <a:pt x="1086" y="446"/>
                </a:lnTo>
                <a:lnTo>
                  <a:pt x="1081" y="444"/>
                </a:lnTo>
                <a:lnTo>
                  <a:pt x="1077" y="440"/>
                </a:lnTo>
                <a:lnTo>
                  <a:pt x="1070" y="432"/>
                </a:lnTo>
                <a:lnTo>
                  <a:pt x="1065" y="423"/>
                </a:lnTo>
                <a:lnTo>
                  <a:pt x="1062" y="419"/>
                </a:lnTo>
                <a:lnTo>
                  <a:pt x="1062" y="419"/>
                </a:lnTo>
                <a:lnTo>
                  <a:pt x="1056" y="396"/>
                </a:lnTo>
                <a:lnTo>
                  <a:pt x="1051" y="374"/>
                </a:lnTo>
                <a:lnTo>
                  <a:pt x="1051" y="374"/>
                </a:lnTo>
                <a:lnTo>
                  <a:pt x="1051" y="359"/>
                </a:lnTo>
                <a:lnTo>
                  <a:pt x="1051" y="349"/>
                </a:lnTo>
                <a:lnTo>
                  <a:pt x="1052" y="346"/>
                </a:lnTo>
                <a:lnTo>
                  <a:pt x="1053" y="343"/>
                </a:lnTo>
                <a:lnTo>
                  <a:pt x="1053" y="343"/>
                </a:lnTo>
                <a:lnTo>
                  <a:pt x="1058" y="343"/>
                </a:lnTo>
                <a:lnTo>
                  <a:pt x="1068" y="343"/>
                </a:lnTo>
                <a:lnTo>
                  <a:pt x="1081" y="342"/>
                </a:lnTo>
                <a:lnTo>
                  <a:pt x="1088" y="340"/>
                </a:lnTo>
                <a:lnTo>
                  <a:pt x="1095" y="337"/>
                </a:lnTo>
                <a:lnTo>
                  <a:pt x="1095" y="337"/>
                </a:lnTo>
                <a:lnTo>
                  <a:pt x="1100" y="333"/>
                </a:lnTo>
                <a:lnTo>
                  <a:pt x="1103" y="328"/>
                </a:lnTo>
                <a:lnTo>
                  <a:pt x="1103" y="322"/>
                </a:lnTo>
                <a:lnTo>
                  <a:pt x="1103" y="317"/>
                </a:lnTo>
                <a:lnTo>
                  <a:pt x="1099" y="307"/>
                </a:lnTo>
                <a:lnTo>
                  <a:pt x="1096" y="301"/>
                </a:lnTo>
                <a:lnTo>
                  <a:pt x="1096" y="301"/>
                </a:lnTo>
                <a:lnTo>
                  <a:pt x="1098" y="293"/>
                </a:lnTo>
                <a:lnTo>
                  <a:pt x="1099" y="288"/>
                </a:lnTo>
                <a:lnTo>
                  <a:pt x="1096" y="283"/>
                </a:lnTo>
                <a:lnTo>
                  <a:pt x="1096" y="283"/>
                </a:lnTo>
                <a:lnTo>
                  <a:pt x="1089" y="278"/>
                </a:lnTo>
                <a:lnTo>
                  <a:pt x="1075" y="267"/>
                </a:lnTo>
                <a:lnTo>
                  <a:pt x="1046" y="246"/>
                </a:lnTo>
                <a:lnTo>
                  <a:pt x="1046" y="246"/>
                </a:lnTo>
                <a:lnTo>
                  <a:pt x="1020" y="226"/>
                </a:lnTo>
                <a:lnTo>
                  <a:pt x="1009" y="218"/>
                </a:lnTo>
                <a:lnTo>
                  <a:pt x="1002" y="212"/>
                </a:lnTo>
                <a:lnTo>
                  <a:pt x="1002" y="212"/>
                </a:lnTo>
                <a:lnTo>
                  <a:pt x="988" y="193"/>
                </a:lnTo>
                <a:lnTo>
                  <a:pt x="999" y="178"/>
                </a:lnTo>
                <a:lnTo>
                  <a:pt x="999" y="178"/>
                </a:lnTo>
                <a:lnTo>
                  <a:pt x="1009" y="177"/>
                </a:lnTo>
                <a:lnTo>
                  <a:pt x="1035" y="171"/>
                </a:lnTo>
                <a:lnTo>
                  <a:pt x="1071" y="160"/>
                </a:lnTo>
                <a:lnTo>
                  <a:pt x="1092" y="154"/>
                </a:lnTo>
                <a:lnTo>
                  <a:pt x="1111" y="146"/>
                </a:lnTo>
                <a:lnTo>
                  <a:pt x="1111" y="146"/>
                </a:lnTo>
                <a:lnTo>
                  <a:pt x="1129" y="138"/>
                </a:lnTo>
                <a:lnTo>
                  <a:pt x="1144" y="128"/>
                </a:lnTo>
                <a:lnTo>
                  <a:pt x="1157" y="117"/>
                </a:lnTo>
                <a:lnTo>
                  <a:pt x="1168" y="106"/>
                </a:lnTo>
                <a:lnTo>
                  <a:pt x="1176" y="97"/>
                </a:lnTo>
                <a:lnTo>
                  <a:pt x="1181" y="87"/>
                </a:lnTo>
                <a:lnTo>
                  <a:pt x="1185" y="79"/>
                </a:lnTo>
                <a:lnTo>
                  <a:pt x="1185" y="72"/>
                </a:lnTo>
                <a:lnTo>
                  <a:pt x="1185" y="72"/>
                </a:lnTo>
                <a:lnTo>
                  <a:pt x="1184" y="63"/>
                </a:lnTo>
                <a:lnTo>
                  <a:pt x="1179" y="54"/>
                </a:lnTo>
                <a:lnTo>
                  <a:pt x="1173" y="42"/>
                </a:lnTo>
                <a:lnTo>
                  <a:pt x="1164" y="30"/>
                </a:lnTo>
                <a:lnTo>
                  <a:pt x="1155" y="18"/>
                </a:lnTo>
                <a:lnTo>
                  <a:pt x="1145" y="8"/>
                </a:lnTo>
                <a:lnTo>
                  <a:pt x="1139" y="5"/>
                </a:lnTo>
                <a:lnTo>
                  <a:pt x="1133" y="2"/>
                </a:lnTo>
                <a:lnTo>
                  <a:pt x="1129" y="0"/>
                </a:lnTo>
                <a:lnTo>
                  <a:pt x="1123" y="0"/>
                </a:lnTo>
                <a:lnTo>
                  <a:pt x="1123" y="0"/>
                </a:lnTo>
                <a:lnTo>
                  <a:pt x="1117" y="0"/>
                </a:lnTo>
                <a:lnTo>
                  <a:pt x="1109" y="1"/>
                </a:lnTo>
                <a:lnTo>
                  <a:pt x="1095" y="7"/>
                </a:lnTo>
                <a:lnTo>
                  <a:pt x="1080" y="17"/>
                </a:lnTo>
                <a:lnTo>
                  <a:pt x="1064" y="28"/>
                </a:lnTo>
                <a:lnTo>
                  <a:pt x="1048" y="39"/>
                </a:lnTo>
                <a:lnTo>
                  <a:pt x="1034" y="54"/>
                </a:lnTo>
                <a:lnTo>
                  <a:pt x="1021" y="67"/>
                </a:lnTo>
                <a:lnTo>
                  <a:pt x="1011" y="79"/>
                </a:lnTo>
                <a:lnTo>
                  <a:pt x="1011" y="79"/>
                </a:lnTo>
                <a:lnTo>
                  <a:pt x="1002" y="91"/>
                </a:lnTo>
                <a:lnTo>
                  <a:pt x="993" y="103"/>
                </a:lnTo>
                <a:lnTo>
                  <a:pt x="979" y="128"/>
                </a:lnTo>
                <a:lnTo>
                  <a:pt x="968" y="147"/>
                </a:lnTo>
                <a:lnTo>
                  <a:pt x="965" y="156"/>
                </a:lnTo>
                <a:lnTo>
                  <a:pt x="965" y="156"/>
                </a:lnTo>
                <a:lnTo>
                  <a:pt x="966" y="158"/>
                </a:lnTo>
                <a:lnTo>
                  <a:pt x="967" y="161"/>
                </a:lnTo>
                <a:lnTo>
                  <a:pt x="967" y="163"/>
                </a:lnTo>
                <a:lnTo>
                  <a:pt x="966" y="163"/>
                </a:lnTo>
                <a:lnTo>
                  <a:pt x="960" y="160"/>
                </a:lnTo>
                <a:lnTo>
                  <a:pt x="960" y="160"/>
                </a:lnTo>
                <a:lnTo>
                  <a:pt x="940" y="148"/>
                </a:lnTo>
                <a:lnTo>
                  <a:pt x="933" y="146"/>
                </a:lnTo>
                <a:lnTo>
                  <a:pt x="933" y="146"/>
                </a:lnTo>
                <a:lnTo>
                  <a:pt x="936" y="141"/>
                </a:lnTo>
                <a:lnTo>
                  <a:pt x="942" y="134"/>
                </a:lnTo>
                <a:lnTo>
                  <a:pt x="942" y="134"/>
                </a:lnTo>
                <a:lnTo>
                  <a:pt x="958" y="124"/>
                </a:lnTo>
                <a:lnTo>
                  <a:pt x="970" y="116"/>
                </a:lnTo>
                <a:lnTo>
                  <a:pt x="974" y="111"/>
                </a:lnTo>
                <a:lnTo>
                  <a:pt x="979" y="106"/>
                </a:lnTo>
                <a:lnTo>
                  <a:pt x="979" y="106"/>
                </a:lnTo>
                <a:lnTo>
                  <a:pt x="980" y="104"/>
                </a:lnTo>
                <a:lnTo>
                  <a:pt x="980" y="100"/>
                </a:lnTo>
                <a:lnTo>
                  <a:pt x="980" y="92"/>
                </a:lnTo>
                <a:lnTo>
                  <a:pt x="978" y="81"/>
                </a:lnTo>
                <a:lnTo>
                  <a:pt x="974" y="69"/>
                </a:lnTo>
                <a:lnTo>
                  <a:pt x="970" y="57"/>
                </a:lnTo>
                <a:lnTo>
                  <a:pt x="964" y="45"/>
                </a:lnTo>
                <a:lnTo>
                  <a:pt x="958" y="37"/>
                </a:lnTo>
                <a:lnTo>
                  <a:pt x="950" y="30"/>
                </a:lnTo>
                <a:lnTo>
                  <a:pt x="950" y="30"/>
                </a:lnTo>
                <a:lnTo>
                  <a:pt x="938" y="20"/>
                </a:lnTo>
                <a:lnTo>
                  <a:pt x="928" y="14"/>
                </a:lnTo>
                <a:lnTo>
                  <a:pt x="917" y="11"/>
                </a:lnTo>
                <a:lnTo>
                  <a:pt x="903" y="8"/>
                </a:lnTo>
                <a:lnTo>
                  <a:pt x="903" y="8"/>
                </a:lnTo>
                <a:lnTo>
                  <a:pt x="868" y="5"/>
                </a:lnTo>
                <a:lnTo>
                  <a:pt x="861" y="5"/>
                </a:lnTo>
                <a:lnTo>
                  <a:pt x="855" y="5"/>
                </a:lnTo>
                <a:lnTo>
                  <a:pt x="850" y="6"/>
                </a:lnTo>
                <a:lnTo>
                  <a:pt x="846" y="8"/>
                </a:lnTo>
                <a:lnTo>
                  <a:pt x="846" y="8"/>
                </a:lnTo>
                <a:lnTo>
                  <a:pt x="843" y="14"/>
                </a:lnTo>
                <a:lnTo>
                  <a:pt x="842" y="20"/>
                </a:lnTo>
                <a:lnTo>
                  <a:pt x="842" y="25"/>
                </a:lnTo>
                <a:lnTo>
                  <a:pt x="842" y="25"/>
                </a:lnTo>
                <a:lnTo>
                  <a:pt x="842" y="30"/>
                </a:lnTo>
                <a:lnTo>
                  <a:pt x="842" y="34"/>
                </a:lnTo>
                <a:lnTo>
                  <a:pt x="842" y="37"/>
                </a:lnTo>
                <a:lnTo>
                  <a:pt x="842" y="37"/>
                </a:lnTo>
                <a:lnTo>
                  <a:pt x="842" y="39"/>
                </a:lnTo>
                <a:lnTo>
                  <a:pt x="840" y="44"/>
                </a:lnTo>
                <a:lnTo>
                  <a:pt x="834" y="53"/>
                </a:lnTo>
                <a:lnTo>
                  <a:pt x="834" y="53"/>
                </a:lnTo>
                <a:lnTo>
                  <a:pt x="830" y="61"/>
                </a:lnTo>
                <a:lnTo>
                  <a:pt x="827" y="66"/>
                </a:lnTo>
                <a:lnTo>
                  <a:pt x="821" y="72"/>
                </a:lnTo>
                <a:lnTo>
                  <a:pt x="821" y="72"/>
                </a:lnTo>
                <a:lnTo>
                  <a:pt x="815" y="77"/>
                </a:lnTo>
                <a:lnTo>
                  <a:pt x="812" y="80"/>
                </a:lnTo>
                <a:lnTo>
                  <a:pt x="811" y="83"/>
                </a:lnTo>
                <a:lnTo>
                  <a:pt x="812" y="86"/>
                </a:lnTo>
                <a:lnTo>
                  <a:pt x="812" y="86"/>
                </a:lnTo>
                <a:lnTo>
                  <a:pt x="814" y="89"/>
                </a:lnTo>
                <a:lnTo>
                  <a:pt x="815" y="92"/>
                </a:lnTo>
                <a:lnTo>
                  <a:pt x="815" y="96"/>
                </a:lnTo>
                <a:lnTo>
                  <a:pt x="814" y="99"/>
                </a:lnTo>
                <a:lnTo>
                  <a:pt x="814" y="99"/>
                </a:lnTo>
                <a:lnTo>
                  <a:pt x="812" y="102"/>
                </a:lnTo>
                <a:lnTo>
                  <a:pt x="809" y="104"/>
                </a:lnTo>
                <a:lnTo>
                  <a:pt x="808" y="108"/>
                </a:lnTo>
                <a:lnTo>
                  <a:pt x="809" y="114"/>
                </a:lnTo>
                <a:lnTo>
                  <a:pt x="809" y="114"/>
                </a:lnTo>
                <a:lnTo>
                  <a:pt x="811" y="118"/>
                </a:lnTo>
                <a:lnTo>
                  <a:pt x="809" y="120"/>
                </a:lnTo>
                <a:lnTo>
                  <a:pt x="811" y="121"/>
                </a:lnTo>
                <a:lnTo>
                  <a:pt x="814" y="128"/>
                </a:lnTo>
                <a:lnTo>
                  <a:pt x="814" y="128"/>
                </a:lnTo>
                <a:lnTo>
                  <a:pt x="820" y="135"/>
                </a:lnTo>
                <a:lnTo>
                  <a:pt x="824" y="140"/>
                </a:lnTo>
                <a:lnTo>
                  <a:pt x="826" y="142"/>
                </a:lnTo>
                <a:lnTo>
                  <a:pt x="827" y="144"/>
                </a:lnTo>
                <a:lnTo>
                  <a:pt x="827" y="144"/>
                </a:lnTo>
                <a:lnTo>
                  <a:pt x="831" y="146"/>
                </a:lnTo>
                <a:lnTo>
                  <a:pt x="836" y="150"/>
                </a:lnTo>
                <a:lnTo>
                  <a:pt x="839" y="152"/>
                </a:lnTo>
                <a:lnTo>
                  <a:pt x="842" y="154"/>
                </a:lnTo>
                <a:lnTo>
                  <a:pt x="842" y="156"/>
                </a:lnTo>
                <a:lnTo>
                  <a:pt x="842" y="170"/>
                </a:lnTo>
                <a:lnTo>
                  <a:pt x="842" y="170"/>
                </a:lnTo>
                <a:lnTo>
                  <a:pt x="842" y="172"/>
                </a:lnTo>
                <a:lnTo>
                  <a:pt x="840" y="176"/>
                </a:lnTo>
                <a:lnTo>
                  <a:pt x="839" y="178"/>
                </a:lnTo>
                <a:lnTo>
                  <a:pt x="839" y="178"/>
                </a:lnTo>
                <a:lnTo>
                  <a:pt x="833" y="187"/>
                </a:lnTo>
                <a:lnTo>
                  <a:pt x="830" y="191"/>
                </a:lnTo>
                <a:lnTo>
                  <a:pt x="826" y="195"/>
                </a:lnTo>
                <a:lnTo>
                  <a:pt x="826" y="195"/>
                </a:lnTo>
                <a:lnTo>
                  <a:pt x="812" y="201"/>
                </a:lnTo>
                <a:lnTo>
                  <a:pt x="808" y="203"/>
                </a:lnTo>
                <a:lnTo>
                  <a:pt x="803" y="206"/>
                </a:lnTo>
                <a:lnTo>
                  <a:pt x="799" y="211"/>
                </a:lnTo>
                <a:lnTo>
                  <a:pt x="795" y="215"/>
                </a:lnTo>
                <a:lnTo>
                  <a:pt x="795" y="215"/>
                </a:lnTo>
                <a:lnTo>
                  <a:pt x="789" y="230"/>
                </a:lnTo>
                <a:lnTo>
                  <a:pt x="784" y="245"/>
                </a:lnTo>
                <a:lnTo>
                  <a:pt x="781" y="258"/>
                </a:lnTo>
                <a:lnTo>
                  <a:pt x="779" y="264"/>
                </a:lnTo>
                <a:lnTo>
                  <a:pt x="779" y="264"/>
                </a:lnTo>
                <a:lnTo>
                  <a:pt x="779" y="269"/>
                </a:lnTo>
                <a:lnTo>
                  <a:pt x="779" y="276"/>
                </a:lnTo>
                <a:lnTo>
                  <a:pt x="779" y="276"/>
                </a:lnTo>
                <a:lnTo>
                  <a:pt x="776" y="288"/>
                </a:lnTo>
                <a:lnTo>
                  <a:pt x="770" y="305"/>
                </a:lnTo>
                <a:lnTo>
                  <a:pt x="760" y="328"/>
                </a:lnTo>
                <a:lnTo>
                  <a:pt x="735" y="379"/>
                </a:lnTo>
                <a:lnTo>
                  <a:pt x="689" y="411"/>
                </a:lnTo>
                <a:lnTo>
                  <a:pt x="689" y="411"/>
                </a:lnTo>
                <a:lnTo>
                  <a:pt x="679" y="410"/>
                </a:lnTo>
                <a:lnTo>
                  <a:pt x="671" y="409"/>
                </a:lnTo>
                <a:lnTo>
                  <a:pt x="666" y="409"/>
                </a:lnTo>
                <a:lnTo>
                  <a:pt x="666" y="409"/>
                </a:lnTo>
                <a:lnTo>
                  <a:pt x="661" y="411"/>
                </a:lnTo>
                <a:lnTo>
                  <a:pt x="655" y="414"/>
                </a:lnTo>
                <a:lnTo>
                  <a:pt x="649" y="416"/>
                </a:lnTo>
                <a:lnTo>
                  <a:pt x="646" y="416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812" y="350"/>
                </a:moveTo>
                <a:lnTo>
                  <a:pt x="812" y="350"/>
                </a:lnTo>
                <a:lnTo>
                  <a:pt x="823" y="386"/>
                </a:lnTo>
                <a:lnTo>
                  <a:pt x="834" y="423"/>
                </a:lnTo>
                <a:lnTo>
                  <a:pt x="839" y="429"/>
                </a:lnTo>
                <a:lnTo>
                  <a:pt x="758" y="428"/>
                </a:lnTo>
                <a:lnTo>
                  <a:pt x="789" y="397"/>
                </a:lnTo>
                <a:lnTo>
                  <a:pt x="789" y="397"/>
                </a:lnTo>
                <a:lnTo>
                  <a:pt x="791" y="394"/>
                </a:lnTo>
                <a:lnTo>
                  <a:pt x="795" y="388"/>
                </a:lnTo>
                <a:lnTo>
                  <a:pt x="802" y="372"/>
                </a:lnTo>
                <a:lnTo>
                  <a:pt x="812" y="350"/>
                </a:lnTo>
                <a:lnTo>
                  <a:pt x="812" y="3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DC5E8E3B-4E3E-4CF8-95BC-AA137B3C2D85}"/>
              </a:ext>
            </a:extLst>
          </p:cNvPr>
          <p:cNvSpPr>
            <a:spLocks noEditPoints="1"/>
          </p:cNvSpPr>
          <p:nvPr/>
        </p:nvSpPr>
        <p:spPr bwMode="auto">
          <a:xfrm>
            <a:off x="6743699" y="3850072"/>
            <a:ext cx="2257425" cy="2323715"/>
          </a:xfrm>
          <a:custGeom>
            <a:avLst/>
            <a:gdLst>
              <a:gd name="T0" fmla="*/ 846 w 1260"/>
              <a:gd name="T1" fmla="*/ 398 h 1297"/>
              <a:gd name="T2" fmla="*/ 823 w 1260"/>
              <a:gd name="T3" fmla="*/ 461 h 1297"/>
              <a:gd name="T4" fmla="*/ 772 w 1260"/>
              <a:gd name="T5" fmla="*/ 508 h 1297"/>
              <a:gd name="T6" fmla="*/ 454 w 1260"/>
              <a:gd name="T7" fmla="*/ 836 h 1297"/>
              <a:gd name="T8" fmla="*/ 431 w 1260"/>
              <a:gd name="T9" fmla="*/ 884 h 1297"/>
              <a:gd name="T10" fmla="*/ 295 w 1260"/>
              <a:gd name="T11" fmla="*/ 1010 h 1297"/>
              <a:gd name="T12" fmla="*/ 27 w 1260"/>
              <a:gd name="T13" fmla="*/ 1209 h 1297"/>
              <a:gd name="T14" fmla="*/ 2 w 1260"/>
              <a:gd name="T15" fmla="*/ 1277 h 1297"/>
              <a:gd name="T16" fmla="*/ 90 w 1260"/>
              <a:gd name="T17" fmla="*/ 1285 h 1297"/>
              <a:gd name="T18" fmla="*/ 212 w 1260"/>
              <a:gd name="T19" fmla="*/ 1270 h 1297"/>
              <a:gd name="T20" fmla="*/ 296 w 1260"/>
              <a:gd name="T21" fmla="*/ 1161 h 1297"/>
              <a:gd name="T22" fmla="*/ 341 w 1260"/>
              <a:gd name="T23" fmla="*/ 1025 h 1297"/>
              <a:gd name="T24" fmla="*/ 466 w 1260"/>
              <a:gd name="T25" fmla="*/ 908 h 1297"/>
              <a:gd name="T26" fmla="*/ 520 w 1260"/>
              <a:gd name="T27" fmla="*/ 904 h 1297"/>
              <a:gd name="T28" fmla="*/ 673 w 1260"/>
              <a:gd name="T29" fmla="*/ 890 h 1297"/>
              <a:gd name="T30" fmla="*/ 693 w 1260"/>
              <a:gd name="T31" fmla="*/ 957 h 1297"/>
              <a:gd name="T32" fmla="*/ 681 w 1260"/>
              <a:gd name="T33" fmla="*/ 1013 h 1297"/>
              <a:gd name="T34" fmla="*/ 569 w 1260"/>
              <a:gd name="T35" fmla="*/ 1018 h 1297"/>
              <a:gd name="T36" fmla="*/ 416 w 1260"/>
              <a:gd name="T37" fmla="*/ 1060 h 1297"/>
              <a:gd name="T38" fmla="*/ 306 w 1260"/>
              <a:gd name="T39" fmla="*/ 1200 h 1297"/>
              <a:gd name="T40" fmla="*/ 364 w 1260"/>
              <a:gd name="T41" fmla="*/ 1224 h 1297"/>
              <a:gd name="T42" fmla="*/ 499 w 1260"/>
              <a:gd name="T43" fmla="*/ 1269 h 1297"/>
              <a:gd name="T44" fmla="*/ 675 w 1260"/>
              <a:gd name="T45" fmla="*/ 1279 h 1297"/>
              <a:gd name="T46" fmla="*/ 784 w 1260"/>
              <a:gd name="T47" fmla="*/ 1242 h 1297"/>
              <a:gd name="T48" fmla="*/ 902 w 1260"/>
              <a:gd name="T49" fmla="*/ 1193 h 1297"/>
              <a:gd name="T50" fmla="*/ 1032 w 1260"/>
              <a:gd name="T51" fmla="*/ 1165 h 1297"/>
              <a:gd name="T52" fmla="*/ 1103 w 1260"/>
              <a:gd name="T53" fmla="*/ 1141 h 1297"/>
              <a:gd name="T54" fmla="*/ 1060 w 1260"/>
              <a:gd name="T55" fmla="*/ 1103 h 1297"/>
              <a:gd name="T56" fmla="*/ 967 w 1260"/>
              <a:gd name="T57" fmla="*/ 1032 h 1297"/>
              <a:gd name="T58" fmla="*/ 1011 w 1260"/>
              <a:gd name="T59" fmla="*/ 821 h 1297"/>
              <a:gd name="T60" fmla="*/ 1056 w 1260"/>
              <a:gd name="T61" fmla="*/ 733 h 1297"/>
              <a:gd name="T62" fmla="*/ 1104 w 1260"/>
              <a:gd name="T63" fmla="*/ 656 h 1297"/>
              <a:gd name="T64" fmla="*/ 1085 w 1260"/>
              <a:gd name="T65" fmla="*/ 605 h 1297"/>
              <a:gd name="T66" fmla="*/ 958 w 1260"/>
              <a:gd name="T67" fmla="*/ 470 h 1297"/>
              <a:gd name="T68" fmla="*/ 927 w 1260"/>
              <a:gd name="T69" fmla="*/ 437 h 1297"/>
              <a:gd name="T70" fmla="*/ 1006 w 1260"/>
              <a:gd name="T71" fmla="*/ 305 h 1297"/>
              <a:gd name="T72" fmla="*/ 1091 w 1260"/>
              <a:gd name="T73" fmla="*/ 285 h 1297"/>
              <a:gd name="T74" fmla="*/ 1257 w 1260"/>
              <a:gd name="T75" fmla="*/ 73 h 1297"/>
              <a:gd name="T76" fmla="*/ 1235 w 1260"/>
              <a:gd name="T77" fmla="*/ 11 h 1297"/>
              <a:gd name="T78" fmla="*/ 1146 w 1260"/>
              <a:gd name="T79" fmla="*/ 18 h 1297"/>
              <a:gd name="T80" fmla="*/ 1001 w 1260"/>
              <a:gd name="T81" fmla="*/ 217 h 1297"/>
              <a:gd name="T82" fmla="*/ 949 w 1260"/>
              <a:gd name="T83" fmla="*/ 329 h 1297"/>
              <a:gd name="T84" fmla="*/ 975 w 1260"/>
              <a:gd name="T85" fmla="*/ 581 h 1297"/>
              <a:gd name="T86" fmla="*/ 991 w 1260"/>
              <a:gd name="T87" fmla="*/ 635 h 1297"/>
              <a:gd name="T88" fmla="*/ 951 w 1260"/>
              <a:gd name="T89" fmla="*/ 654 h 1297"/>
              <a:gd name="T90" fmla="*/ 897 w 1260"/>
              <a:gd name="T91" fmla="*/ 644 h 1297"/>
              <a:gd name="T92" fmla="*/ 920 w 1260"/>
              <a:gd name="T93" fmla="*/ 623 h 1297"/>
              <a:gd name="T94" fmla="*/ 931 w 1260"/>
              <a:gd name="T95" fmla="*/ 581 h 1297"/>
              <a:gd name="T96" fmla="*/ 930 w 1260"/>
              <a:gd name="T97" fmla="*/ 556 h 1297"/>
              <a:gd name="T98" fmla="*/ 773 w 1260"/>
              <a:gd name="T99" fmla="*/ 604 h 1297"/>
              <a:gd name="T100" fmla="*/ 765 w 1260"/>
              <a:gd name="T101" fmla="*/ 647 h 1297"/>
              <a:gd name="T102" fmla="*/ 718 w 1260"/>
              <a:gd name="T103" fmla="*/ 685 h 1297"/>
              <a:gd name="T104" fmla="*/ 670 w 1260"/>
              <a:gd name="T105" fmla="*/ 715 h 1297"/>
              <a:gd name="T106" fmla="*/ 602 w 1260"/>
              <a:gd name="T107" fmla="*/ 776 h 1297"/>
              <a:gd name="T108" fmla="*/ 563 w 1260"/>
              <a:gd name="T109" fmla="*/ 801 h 1297"/>
              <a:gd name="T110" fmla="*/ 532 w 1260"/>
              <a:gd name="T111" fmla="*/ 840 h 1297"/>
              <a:gd name="T112" fmla="*/ 503 w 1260"/>
              <a:gd name="T113" fmla="*/ 847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60" h="1297">
                <a:moveTo>
                  <a:pt x="882" y="398"/>
                </a:moveTo>
                <a:lnTo>
                  <a:pt x="882" y="398"/>
                </a:lnTo>
                <a:lnTo>
                  <a:pt x="875" y="396"/>
                </a:lnTo>
                <a:lnTo>
                  <a:pt x="869" y="395"/>
                </a:lnTo>
                <a:lnTo>
                  <a:pt x="862" y="394"/>
                </a:lnTo>
                <a:lnTo>
                  <a:pt x="862" y="394"/>
                </a:lnTo>
                <a:lnTo>
                  <a:pt x="853" y="395"/>
                </a:lnTo>
                <a:lnTo>
                  <a:pt x="850" y="395"/>
                </a:lnTo>
                <a:lnTo>
                  <a:pt x="846" y="398"/>
                </a:lnTo>
                <a:lnTo>
                  <a:pt x="846" y="398"/>
                </a:lnTo>
                <a:lnTo>
                  <a:pt x="844" y="403"/>
                </a:lnTo>
                <a:lnTo>
                  <a:pt x="840" y="409"/>
                </a:lnTo>
                <a:lnTo>
                  <a:pt x="838" y="414"/>
                </a:lnTo>
                <a:lnTo>
                  <a:pt x="835" y="418"/>
                </a:lnTo>
                <a:lnTo>
                  <a:pt x="835" y="418"/>
                </a:lnTo>
                <a:lnTo>
                  <a:pt x="833" y="420"/>
                </a:lnTo>
                <a:lnTo>
                  <a:pt x="832" y="423"/>
                </a:lnTo>
                <a:lnTo>
                  <a:pt x="830" y="433"/>
                </a:lnTo>
                <a:lnTo>
                  <a:pt x="830" y="449"/>
                </a:lnTo>
                <a:lnTo>
                  <a:pt x="823" y="461"/>
                </a:lnTo>
                <a:lnTo>
                  <a:pt x="823" y="461"/>
                </a:lnTo>
                <a:lnTo>
                  <a:pt x="821" y="461"/>
                </a:lnTo>
                <a:lnTo>
                  <a:pt x="815" y="462"/>
                </a:lnTo>
                <a:lnTo>
                  <a:pt x="807" y="467"/>
                </a:lnTo>
                <a:lnTo>
                  <a:pt x="802" y="470"/>
                </a:lnTo>
                <a:lnTo>
                  <a:pt x="796" y="476"/>
                </a:lnTo>
                <a:lnTo>
                  <a:pt x="796" y="476"/>
                </a:lnTo>
                <a:lnTo>
                  <a:pt x="785" y="488"/>
                </a:lnTo>
                <a:lnTo>
                  <a:pt x="777" y="499"/>
                </a:lnTo>
                <a:lnTo>
                  <a:pt x="772" y="508"/>
                </a:lnTo>
                <a:lnTo>
                  <a:pt x="768" y="514"/>
                </a:lnTo>
                <a:lnTo>
                  <a:pt x="768" y="514"/>
                </a:lnTo>
                <a:lnTo>
                  <a:pt x="761" y="538"/>
                </a:lnTo>
                <a:lnTo>
                  <a:pt x="489" y="830"/>
                </a:lnTo>
                <a:lnTo>
                  <a:pt x="489" y="830"/>
                </a:lnTo>
                <a:lnTo>
                  <a:pt x="480" y="833"/>
                </a:lnTo>
                <a:lnTo>
                  <a:pt x="466" y="834"/>
                </a:lnTo>
                <a:lnTo>
                  <a:pt x="466" y="834"/>
                </a:lnTo>
                <a:lnTo>
                  <a:pt x="460" y="834"/>
                </a:lnTo>
                <a:lnTo>
                  <a:pt x="454" y="836"/>
                </a:lnTo>
                <a:lnTo>
                  <a:pt x="448" y="840"/>
                </a:lnTo>
                <a:lnTo>
                  <a:pt x="442" y="846"/>
                </a:lnTo>
                <a:lnTo>
                  <a:pt x="442" y="846"/>
                </a:lnTo>
                <a:lnTo>
                  <a:pt x="437" y="853"/>
                </a:lnTo>
                <a:lnTo>
                  <a:pt x="434" y="860"/>
                </a:lnTo>
                <a:lnTo>
                  <a:pt x="431" y="868"/>
                </a:lnTo>
                <a:lnTo>
                  <a:pt x="431" y="868"/>
                </a:lnTo>
                <a:lnTo>
                  <a:pt x="430" y="877"/>
                </a:lnTo>
                <a:lnTo>
                  <a:pt x="431" y="884"/>
                </a:lnTo>
                <a:lnTo>
                  <a:pt x="431" y="884"/>
                </a:lnTo>
                <a:lnTo>
                  <a:pt x="426" y="897"/>
                </a:lnTo>
                <a:lnTo>
                  <a:pt x="423" y="908"/>
                </a:lnTo>
                <a:lnTo>
                  <a:pt x="423" y="908"/>
                </a:lnTo>
                <a:lnTo>
                  <a:pt x="368" y="960"/>
                </a:lnTo>
                <a:lnTo>
                  <a:pt x="330" y="996"/>
                </a:lnTo>
                <a:lnTo>
                  <a:pt x="310" y="1013"/>
                </a:lnTo>
                <a:lnTo>
                  <a:pt x="310" y="1013"/>
                </a:lnTo>
                <a:lnTo>
                  <a:pt x="306" y="1013"/>
                </a:lnTo>
                <a:lnTo>
                  <a:pt x="301" y="1012"/>
                </a:lnTo>
                <a:lnTo>
                  <a:pt x="295" y="1010"/>
                </a:lnTo>
                <a:lnTo>
                  <a:pt x="295" y="1010"/>
                </a:lnTo>
                <a:lnTo>
                  <a:pt x="266" y="1027"/>
                </a:lnTo>
                <a:lnTo>
                  <a:pt x="200" y="1072"/>
                </a:lnTo>
                <a:lnTo>
                  <a:pt x="127" y="1123"/>
                </a:lnTo>
                <a:lnTo>
                  <a:pt x="95" y="1147"/>
                </a:lnTo>
                <a:lnTo>
                  <a:pt x="72" y="1165"/>
                </a:lnTo>
                <a:lnTo>
                  <a:pt x="72" y="1165"/>
                </a:lnTo>
                <a:lnTo>
                  <a:pt x="45" y="1190"/>
                </a:lnTo>
                <a:lnTo>
                  <a:pt x="35" y="1200"/>
                </a:lnTo>
                <a:lnTo>
                  <a:pt x="27" y="1209"/>
                </a:lnTo>
                <a:lnTo>
                  <a:pt x="21" y="1218"/>
                </a:lnTo>
                <a:lnTo>
                  <a:pt x="17" y="1225"/>
                </a:lnTo>
                <a:lnTo>
                  <a:pt x="14" y="1233"/>
                </a:lnTo>
                <a:lnTo>
                  <a:pt x="10" y="1243"/>
                </a:lnTo>
                <a:lnTo>
                  <a:pt x="10" y="1243"/>
                </a:lnTo>
                <a:lnTo>
                  <a:pt x="6" y="1258"/>
                </a:lnTo>
                <a:lnTo>
                  <a:pt x="1" y="1270"/>
                </a:lnTo>
                <a:lnTo>
                  <a:pt x="0" y="1274"/>
                </a:lnTo>
                <a:lnTo>
                  <a:pt x="0" y="1276"/>
                </a:lnTo>
                <a:lnTo>
                  <a:pt x="2" y="1277"/>
                </a:lnTo>
                <a:lnTo>
                  <a:pt x="7" y="1277"/>
                </a:lnTo>
                <a:lnTo>
                  <a:pt x="7" y="1277"/>
                </a:lnTo>
                <a:lnTo>
                  <a:pt x="37" y="1274"/>
                </a:lnTo>
                <a:lnTo>
                  <a:pt x="45" y="1274"/>
                </a:lnTo>
                <a:lnTo>
                  <a:pt x="55" y="1274"/>
                </a:lnTo>
                <a:lnTo>
                  <a:pt x="64" y="1275"/>
                </a:lnTo>
                <a:lnTo>
                  <a:pt x="72" y="1277"/>
                </a:lnTo>
                <a:lnTo>
                  <a:pt x="72" y="1277"/>
                </a:lnTo>
                <a:lnTo>
                  <a:pt x="82" y="1281"/>
                </a:lnTo>
                <a:lnTo>
                  <a:pt x="90" y="1285"/>
                </a:lnTo>
                <a:lnTo>
                  <a:pt x="106" y="1293"/>
                </a:lnTo>
                <a:lnTo>
                  <a:pt x="114" y="1295"/>
                </a:lnTo>
                <a:lnTo>
                  <a:pt x="124" y="1297"/>
                </a:lnTo>
                <a:lnTo>
                  <a:pt x="135" y="1297"/>
                </a:lnTo>
                <a:lnTo>
                  <a:pt x="147" y="1293"/>
                </a:lnTo>
                <a:lnTo>
                  <a:pt x="147" y="1293"/>
                </a:lnTo>
                <a:lnTo>
                  <a:pt x="188" y="1277"/>
                </a:lnTo>
                <a:lnTo>
                  <a:pt x="202" y="1273"/>
                </a:lnTo>
                <a:lnTo>
                  <a:pt x="212" y="1270"/>
                </a:lnTo>
                <a:lnTo>
                  <a:pt x="212" y="1270"/>
                </a:lnTo>
                <a:lnTo>
                  <a:pt x="217" y="1270"/>
                </a:lnTo>
                <a:lnTo>
                  <a:pt x="221" y="1270"/>
                </a:lnTo>
                <a:lnTo>
                  <a:pt x="228" y="1271"/>
                </a:lnTo>
                <a:lnTo>
                  <a:pt x="231" y="1270"/>
                </a:lnTo>
                <a:lnTo>
                  <a:pt x="235" y="1268"/>
                </a:lnTo>
                <a:lnTo>
                  <a:pt x="239" y="1262"/>
                </a:lnTo>
                <a:lnTo>
                  <a:pt x="243" y="1255"/>
                </a:lnTo>
                <a:lnTo>
                  <a:pt x="243" y="1255"/>
                </a:lnTo>
                <a:lnTo>
                  <a:pt x="265" y="1218"/>
                </a:lnTo>
                <a:lnTo>
                  <a:pt x="296" y="1161"/>
                </a:lnTo>
                <a:lnTo>
                  <a:pt x="312" y="1132"/>
                </a:lnTo>
                <a:lnTo>
                  <a:pt x="324" y="1104"/>
                </a:lnTo>
                <a:lnTo>
                  <a:pt x="333" y="1082"/>
                </a:lnTo>
                <a:lnTo>
                  <a:pt x="335" y="1074"/>
                </a:lnTo>
                <a:lnTo>
                  <a:pt x="337" y="1067"/>
                </a:lnTo>
                <a:lnTo>
                  <a:pt x="337" y="1067"/>
                </a:lnTo>
                <a:lnTo>
                  <a:pt x="340" y="1037"/>
                </a:lnTo>
                <a:lnTo>
                  <a:pt x="341" y="1030"/>
                </a:lnTo>
                <a:lnTo>
                  <a:pt x="341" y="1025"/>
                </a:lnTo>
                <a:lnTo>
                  <a:pt x="341" y="1025"/>
                </a:lnTo>
                <a:lnTo>
                  <a:pt x="346" y="1018"/>
                </a:lnTo>
                <a:lnTo>
                  <a:pt x="358" y="1004"/>
                </a:lnTo>
                <a:lnTo>
                  <a:pt x="398" y="963"/>
                </a:lnTo>
                <a:lnTo>
                  <a:pt x="454" y="904"/>
                </a:lnTo>
                <a:lnTo>
                  <a:pt x="454" y="904"/>
                </a:lnTo>
                <a:lnTo>
                  <a:pt x="454" y="904"/>
                </a:lnTo>
                <a:lnTo>
                  <a:pt x="455" y="905"/>
                </a:lnTo>
                <a:lnTo>
                  <a:pt x="459" y="907"/>
                </a:lnTo>
                <a:lnTo>
                  <a:pt x="466" y="908"/>
                </a:lnTo>
                <a:lnTo>
                  <a:pt x="466" y="908"/>
                </a:lnTo>
                <a:lnTo>
                  <a:pt x="471" y="907"/>
                </a:lnTo>
                <a:lnTo>
                  <a:pt x="473" y="905"/>
                </a:lnTo>
                <a:lnTo>
                  <a:pt x="477" y="905"/>
                </a:lnTo>
                <a:lnTo>
                  <a:pt x="485" y="908"/>
                </a:lnTo>
                <a:lnTo>
                  <a:pt x="485" y="908"/>
                </a:lnTo>
                <a:lnTo>
                  <a:pt x="491" y="909"/>
                </a:lnTo>
                <a:lnTo>
                  <a:pt x="496" y="910"/>
                </a:lnTo>
                <a:lnTo>
                  <a:pt x="504" y="909"/>
                </a:lnTo>
                <a:lnTo>
                  <a:pt x="512" y="907"/>
                </a:lnTo>
                <a:lnTo>
                  <a:pt x="520" y="904"/>
                </a:lnTo>
                <a:lnTo>
                  <a:pt x="520" y="904"/>
                </a:lnTo>
                <a:lnTo>
                  <a:pt x="547" y="890"/>
                </a:lnTo>
                <a:lnTo>
                  <a:pt x="597" y="865"/>
                </a:lnTo>
                <a:lnTo>
                  <a:pt x="645" y="841"/>
                </a:lnTo>
                <a:lnTo>
                  <a:pt x="662" y="835"/>
                </a:lnTo>
                <a:lnTo>
                  <a:pt x="665" y="834"/>
                </a:lnTo>
                <a:lnTo>
                  <a:pt x="668" y="834"/>
                </a:lnTo>
                <a:lnTo>
                  <a:pt x="668" y="834"/>
                </a:lnTo>
                <a:lnTo>
                  <a:pt x="670" y="867"/>
                </a:lnTo>
                <a:lnTo>
                  <a:pt x="673" y="890"/>
                </a:lnTo>
                <a:lnTo>
                  <a:pt x="675" y="904"/>
                </a:lnTo>
                <a:lnTo>
                  <a:pt x="675" y="904"/>
                </a:lnTo>
                <a:lnTo>
                  <a:pt x="680" y="914"/>
                </a:lnTo>
                <a:lnTo>
                  <a:pt x="687" y="925"/>
                </a:lnTo>
                <a:lnTo>
                  <a:pt x="692" y="937"/>
                </a:lnTo>
                <a:lnTo>
                  <a:pt x="694" y="943"/>
                </a:lnTo>
                <a:lnTo>
                  <a:pt x="695" y="947"/>
                </a:lnTo>
                <a:lnTo>
                  <a:pt x="695" y="947"/>
                </a:lnTo>
                <a:lnTo>
                  <a:pt x="694" y="952"/>
                </a:lnTo>
                <a:lnTo>
                  <a:pt x="693" y="957"/>
                </a:lnTo>
                <a:lnTo>
                  <a:pt x="688" y="970"/>
                </a:lnTo>
                <a:lnTo>
                  <a:pt x="685" y="982"/>
                </a:lnTo>
                <a:lnTo>
                  <a:pt x="683" y="987"/>
                </a:lnTo>
                <a:lnTo>
                  <a:pt x="683" y="989"/>
                </a:lnTo>
                <a:lnTo>
                  <a:pt x="683" y="989"/>
                </a:lnTo>
                <a:lnTo>
                  <a:pt x="685" y="995"/>
                </a:lnTo>
                <a:lnTo>
                  <a:pt x="686" y="1002"/>
                </a:lnTo>
                <a:lnTo>
                  <a:pt x="686" y="1006"/>
                </a:lnTo>
                <a:lnTo>
                  <a:pt x="683" y="1010"/>
                </a:lnTo>
                <a:lnTo>
                  <a:pt x="681" y="1013"/>
                </a:lnTo>
                <a:lnTo>
                  <a:pt x="675" y="1017"/>
                </a:lnTo>
                <a:lnTo>
                  <a:pt x="675" y="1017"/>
                </a:lnTo>
                <a:lnTo>
                  <a:pt x="663" y="1021"/>
                </a:lnTo>
                <a:lnTo>
                  <a:pt x="657" y="1024"/>
                </a:lnTo>
                <a:lnTo>
                  <a:pt x="651" y="1024"/>
                </a:lnTo>
                <a:lnTo>
                  <a:pt x="633" y="1024"/>
                </a:lnTo>
                <a:lnTo>
                  <a:pt x="609" y="1020"/>
                </a:lnTo>
                <a:lnTo>
                  <a:pt x="609" y="1020"/>
                </a:lnTo>
                <a:lnTo>
                  <a:pt x="591" y="1019"/>
                </a:lnTo>
                <a:lnTo>
                  <a:pt x="569" y="1018"/>
                </a:lnTo>
                <a:lnTo>
                  <a:pt x="543" y="1018"/>
                </a:lnTo>
                <a:lnTo>
                  <a:pt x="515" y="1020"/>
                </a:lnTo>
                <a:lnTo>
                  <a:pt x="500" y="1023"/>
                </a:lnTo>
                <a:lnTo>
                  <a:pt x="487" y="1025"/>
                </a:lnTo>
                <a:lnTo>
                  <a:pt x="473" y="1029"/>
                </a:lnTo>
                <a:lnTo>
                  <a:pt x="460" y="1032"/>
                </a:lnTo>
                <a:lnTo>
                  <a:pt x="447" y="1038"/>
                </a:lnTo>
                <a:lnTo>
                  <a:pt x="435" y="1044"/>
                </a:lnTo>
                <a:lnTo>
                  <a:pt x="424" y="1051"/>
                </a:lnTo>
                <a:lnTo>
                  <a:pt x="416" y="1060"/>
                </a:lnTo>
                <a:lnTo>
                  <a:pt x="416" y="1060"/>
                </a:lnTo>
                <a:lnTo>
                  <a:pt x="376" y="1099"/>
                </a:lnTo>
                <a:lnTo>
                  <a:pt x="355" y="1121"/>
                </a:lnTo>
                <a:lnTo>
                  <a:pt x="337" y="1142"/>
                </a:lnTo>
                <a:lnTo>
                  <a:pt x="320" y="1161"/>
                </a:lnTo>
                <a:lnTo>
                  <a:pt x="309" y="1178"/>
                </a:lnTo>
                <a:lnTo>
                  <a:pt x="306" y="1185"/>
                </a:lnTo>
                <a:lnTo>
                  <a:pt x="303" y="1191"/>
                </a:lnTo>
                <a:lnTo>
                  <a:pt x="304" y="1196"/>
                </a:lnTo>
                <a:lnTo>
                  <a:pt x="306" y="1200"/>
                </a:lnTo>
                <a:lnTo>
                  <a:pt x="306" y="1200"/>
                </a:lnTo>
                <a:lnTo>
                  <a:pt x="313" y="1204"/>
                </a:lnTo>
                <a:lnTo>
                  <a:pt x="319" y="1207"/>
                </a:lnTo>
                <a:lnTo>
                  <a:pt x="324" y="1208"/>
                </a:lnTo>
                <a:lnTo>
                  <a:pt x="330" y="1208"/>
                </a:lnTo>
                <a:lnTo>
                  <a:pt x="335" y="1209"/>
                </a:lnTo>
                <a:lnTo>
                  <a:pt x="343" y="1212"/>
                </a:lnTo>
                <a:lnTo>
                  <a:pt x="352" y="1216"/>
                </a:lnTo>
                <a:lnTo>
                  <a:pt x="364" y="1224"/>
                </a:lnTo>
                <a:lnTo>
                  <a:pt x="364" y="1224"/>
                </a:lnTo>
                <a:lnTo>
                  <a:pt x="377" y="1232"/>
                </a:lnTo>
                <a:lnTo>
                  <a:pt x="392" y="1239"/>
                </a:lnTo>
                <a:lnTo>
                  <a:pt x="405" y="1245"/>
                </a:lnTo>
                <a:lnTo>
                  <a:pt x="419" y="1251"/>
                </a:lnTo>
                <a:lnTo>
                  <a:pt x="435" y="1256"/>
                </a:lnTo>
                <a:lnTo>
                  <a:pt x="449" y="1259"/>
                </a:lnTo>
                <a:lnTo>
                  <a:pt x="465" y="1263"/>
                </a:lnTo>
                <a:lnTo>
                  <a:pt x="481" y="1265"/>
                </a:lnTo>
                <a:lnTo>
                  <a:pt x="481" y="1265"/>
                </a:lnTo>
                <a:lnTo>
                  <a:pt x="499" y="1269"/>
                </a:lnTo>
                <a:lnTo>
                  <a:pt x="521" y="1274"/>
                </a:lnTo>
                <a:lnTo>
                  <a:pt x="571" y="1285"/>
                </a:lnTo>
                <a:lnTo>
                  <a:pt x="596" y="1289"/>
                </a:lnTo>
                <a:lnTo>
                  <a:pt x="620" y="1292"/>
                </a:lnTo>
                <a:lnTo>
                  <a:pt x="631" y="1292"/>
                </a:lnTo>
                <a:lnTo>
                  <a:pt x="642" y="1291"/>
                </a:lnTo>
                <a:lnTo>
                  <a:pt x="651" y="1288"/>
                </a:lnTo>
                <a:lnTo>
                  <a:pt x="659" y="1286"/>
                </a:lnTo>
                <a:lnTo>
                  <a:pt x="659" y="1286"/>
                </a:lnTo>
                <a:lnTo>
                  <a:pt x="675" y="1279"/>
                </a:lnTo>
                <a:lnTo>
                  <a:pt x="687" y="1271"/>
                </a:lnTo>
                <a:lnTo>
                  <a:pt x="707" y="1258"/>
                </a:lnTo>
                <a:lnTo>
                  <a:pt x="717" y="1254"/>
                </a:lnTo>
                <a:lnTo>
                  <a:pt x="728" y="1249"/>
                </a:lnTo>
                <a:lnTo>
                  <a:pt x="738" y="1245"/>
                </a:lnTo>
                <a:lnTo>
                  <a:pt x="753" y="1243"/>
                </a:lnTo>
                <a:lnTo>
                  <a:pt x="753" y="1243"/>
                </a:lnTo>
                <a:lnTo>
                  <a:pt x="766" y="1242"/>
                </a:lnTo>
                <a:lnTo>
                  <a:pt x="777" y="1242"/>
                </a:lnTo>
                <a:lnTo>
                  <a:pt x="784" y="1242"/>
                </a:lnTo>
                <a:lnTo>
                  <a:pt x="791" y="1242"/>
                </a:lnTo>
                <a:lnTo>
                  <a:pt x="798" y="1239"/>
                </a:lnTo>
                <a:lnTo>
                  <a:pt x="809" y="1236"/>
                </a:lnTo>
                <a:lnTo>
                  <a:pt x="823" y="1230"/>
                </a:lnTo>
                <a:lnTo>
                  <a:pt x="842" y="1219"/>
                </a:lnTo>
                <a:lnTo>
                  <a:pt x="842" y="1219"/>
                </a:lnTo>
                <a:lnTo>
                  <a:pt x="863" y="1209"/>
                </a:lnTo>
                <a:lnTo>
                  <a:pt x="879" y="1201"/>
                </a:lnTo>
                <a:lnTo>
                  <a:pt x="891" y="1196"/>
                </a:lnTo>
                <a:lnTo>
                  <a:pt x="902" y="1193"/>
                </a:lnTo>
                <a:lnTo>
                  <a:pt x="918" y="1190"/>
                </a:lnTo>
                <a:lnTo>
                  <a:pt x="932" y="1188"/>
                </a:lnTo>
                <a:lnTo>
                  <a:pt x="932" y="1188"/>
                </a:lnTo>
                <a:lnTo>
                  <a:pt x="949" y="1184"/>
                </a:lnTo>
                <a:lnTo>
                  <a:pt x="966" y="1181"/>
                </a:lnTo>
                <a:lnTo>
                  <a:pt x="991" y="1172"/>
                </a:lnTo>
                <a:lnTo>
                  <a:pt x="991" y="1172"/>
                </a:lnTo>
                <a:lnTo>
                  <a:pt x="1001" y="1170"/>
                </a:lnTo>
                <a:lnTo>
                  <a:pt x="1017" y="1167"/>
                </a:lnTo>
                <a:lnTo>
                  <a:pt x="1032" y="1165"/>
                </a:lnTo>
                <a:lnTo>
                  <a:pt x="1040" y="1163"/>
                </a:lnTo>
                <a:lnTo>
                  <a:pt x="1044" y="1161"/>
                </a:lnTo>
                <a:lnTo>
                  <a:pt x="1044" y="1161"/>
                </a:lnTo>
                <a:lnTo>
                  <a:pt x="1049" y="1159"/>
                </a:lnTo>
                <a:lnTo>
                  <a:pt x="1056" y="1158"/>
                </a:lnTo>
                <a:lnTo>
                  <a:pt x="1071" y="1154"/>
                </a:lnTo>
                <a:lnTo>
                  <a:pt x="1087" y="1149"/>
                </a:lnTo>
                <a:lnTo>
                  <a:pt x="1096" y="1146"/>
                </a:lnTo>
                <a:lnTo>
                  <a:pt x="1103" y="1141"/>
                </a:lnTo>
                <a:lnTo>
                  <a:pt x="1103" y="1141"/>
                </a:lnTo>
                <a:lnTo>
                  <a:pt x="1115" y="1133"/>
                </a:lnTo>
                <a:lnTo>
                  <a:pt x="1119" y="1130"/>
                </a:lnTo>
                <a:lnTo>
                  <a:pt x="1121" y="1128"/>
                </a:lnTo>
                <a:lnTo>
                  <a:pt x="1122" y="1126"/>
                </a:lnTo>
                <a:lnTo>
                  <a:pt x="1121" y="1123"/>
                </a:lnTo>
                <a:lnTo>
                  <a:pt x="1116" y="1121"/>
                </a:lnTo>
                <a:lnTo>
                  <a:pt x="1110" y="1118"/>
                </a:lnTo>
                <a:lnTo>
                  <a:pt x="1110" y="1118"/>
                </a:lnTo>
                <a:lnTo>
                  <a:pt x="1093" y="1111"/>
                </a:lnTo>
                <a:lnTo>
                  <a:pt x="1060" y="1103"/>
                </a:lnTo>
                <a:lnTo>
                  <a:pt x="1060" y="1103"/>
                </a:lnTo>
                <a:lnTo>
                  <a:pt x="1028" y="1093"/>
                </a:lnTo>
                <a:lnTo>
                  <a:pt x="997" y="1084"/>
                </a:lnTo>
                <a:lnTo>
                  <a:pt x="963" y="1072"/>
                </a:lnTo>
                <a:lnTo>
                  <a:pt x="963" y="1072"/>
                </a:lnTo>
                <a:lnTo>
                  <a:pt x="964" y="1069"/>
                </a:lnTo>
                <a:lnTo>
                  <a:pt x="966" y="1063"/>
                </a:lnTo>
                <a:lnTo>
                  <a:pt x="967" y="1050"/>
                </a:lnTo>
                <a:lnTo>
                  <a:pt x="967" y="1032"/>
                </a:lnTo>
                <a:lnTo>
                  <a:pt x="967" y="1032"/>
                </a:lnTo>
                <a:lnTo>
                  <a:pt x="967" y="1019"/>
                </a:lnTo>
                <a:lnTo>
                  <a:pt x="969" y="1000"/>
                </a:lnTo>
                <a:lnTo>
                  <a:pt x="971" y="977"/>
                </a:lnTo>
                <a:lnTo>
                  <a:pt x="975" y="952"/>
                </a:lnTo>
                <a:lnTo>
                  <a:pt x="980" y="927"/>
                </a:lnTo>
                <a:lnTo>
                  <a:pt x="986" y="902"/>
                </a:lnTo>
                <a:lnTo>
                  <a:pt x="992" y="878"/>
                </a:lnTo>
                <a:lnTo>
                  <a:pt x="998" y="858"/>
                </a:lnTo>
                <a:lnTo>
                  <a:pt x="998" y="858"/>
                </a:lnTo>
                <a:lnTo>
                  <a:pt x="1011" y="821"/>
                </a:lnTo>
                <a:lnTo>
                  <a:pt x="1025" y="787"/>
                </a:lnTo>
                <a:lnTo>
                  <a:pt x="1041" y="752"/>
                </a:lnTo>
                <a:lnTo>
                  <a:pt x="1041" y="752"/>
                </a:lnTo>
                <a:lnTo>
                  <a:pt x="1040" y="750"/>
                </a:lnTo>
                <a:lnTo>
                  <a:pt x="1040" y="750"/>
                </a:lnTo>
                <a:lnTo>
                  <a:pt x="1040" y="749"/>
                </a:lnTo>
                <a:lnTo>
                  <a:pt x="1041" y="746"/>
                </a:lnTo>
                <a:lnTo>
                  <a:pt x="1043" y="743"/>
                </a:lnTo>
                <a:lnTo>
                  <a:pt x="1056" y="733"/>
                </a:lnTo>
                <a:lnTo>
                  <a:pt x="1056" y="733"/>
                </a:lnTo>
                <a:lnTo>
                  <a:pt x="1065" y="726"/>
                </a:lnTo>
                <a:lnTo>
                  <a:pt x="1073" y="719"/>
                </a:lnTo>
                <a:lnTo>
                  <a:pt x="1085" y="705"/>
                </a:lnTo>
                <a:lnTo>
                  <a:pt x="1096" y="690"/>
                </a:lnTo>
                <a:lnTo>
                  <a:pt x="1103" y="678"/>
                </a:lnTo>
                <a:lnTo>
                  <a:pt x="1103" y="678"/>
                </a:lnTo>
                <a:lnTo>
                  <a:pt x="1105" y="672"/>
                </a:lnTo>
                <a:lnTo>
                  <a:pt x="1107" y="666"/>
                </a:lnTo>
                <a:lnTo>
                  <a:pt x="1105" y="660"/>
                </a:lnTo>
                <a:lnTo>
                  <a:pt x="1104" y="656"/>
                </a:lnTo>
                <a:lnTo>
                  <a:pt x="1101" y="646"/>
                </a:lnTo>
                <a:lnTo>
                  <a:pt x="1099" y="639"/>
                </a:lnTo>
                <a:lnTo>
                  <a:pt x="1099" y="639"/>
                </a:lnTo>
                <a:lnTo>
                  <a:pt x="1099" y="635"/>
                </a:lnTo>
                <a:lnTo>
                  <a:pt x="1101" y="632"/>
                </a:lnTo>
                <a:lnTo>
                  <a:pt x="1101" y="629"/>
                </a:lnTo>
                <a:lnTo>
                  <a:pt x="1101" y="627"/>
                </a:lnTo>
                <a:lnTo>
                  <a:pt x="1095" y="620"/>
                </a:lnTo>
                <a:lnTo>
                  <a:pt x="1095" y="620"/>
                </a:lnTo>
                <a:lnTo>
                  <a:pt x="1085" y="605"/>
                </a:lnTo>
                <a:lnTo>
                  <a:pt x="1073" y="584"/>
                </a:lnTo>
                <a:lnTo>
                  <a:pt x="1058" y="561"/>
                </a:lnTo>
                <a:lnTo>
                  <a:pt x="1049" y="551"/>
                </a:lnTo>
                <a:lnTo>
                  <a:pt x="1041" y="542"/>
                </a:lnTo>
                <a:lnTo>
                  <a:pt x="1041" y="542"/>
                </a:lnTo>
                <a:lnTo>
                  <a:pt x="1012" y="514"/>
                </a:lnTo>
                <a:lnTo>
                  <a:pt x="999" y="502"/>
                </a:lnTo>
                <a:lnTo>
                  <a:pt x="986" y="492"/>
                </a:lnTo>
                <a:lnTo>
                  <a:pt x="986" y="492"/>
                </a:lnTo>
                <a:lnTo>
                  <a:pt x="958" y="470"/>
                </a:lnTo>
                <a:lnTo>
                  <a:pt x="944" y="461"/>
                </a:lnTo>
                <a:lnTo>
                  <a:pt x="944" y="461"/>
                </a:lnTo>
                <a:lnTo>
                  <a:pt x="944" y="461"/>
                </a:lnTo>
                <a:lnTo>
                  <a:pt x="943" y="461"/>
                </a:lnTo>
                <a:lnTo>
                  <a:pt x="940" y="459"/>
                </a:lnTo>
                <a:lnTo>
                  <a:pt x="936" y="452"/>
                </a:lnTo>
                <a:lnTo>
                  <a:pt x="936" y="452"/>
                </a:lnTo>
                <a:lnTo>
                  <a:pt x="932" y="445"/>
                </a:lnTo>
                <a:lnTo>
                  <a:pt x="930" y="440"/>
                </a:lnTo>
                <a:lnTo>
                  <a:pt x="927" y="437"/>
                </a:lnTo>
                <a:lnTo>
                  <a:pt x="924" y="433"/>
                </a:lnTo>
                <a:lnTo>
                  <a:pt x="924" y="433"/>
                </a:lnTo>
                <a:lnTo>
                  <a:pt x="920" y="428"/>
                </a:lnTo>
                <a:lnTo>
                  <a:pt x="918" y="423"/>
                </a:lnTo>
                <a:lnTo>
                  <a:pt x="915" y="420"/>
                </a:lnTo>
                <a:lnTo>
                  <a:pt x="913" y="418"/>
                </a:lnTo>
                <a:lnTo>
                  <a:pt x="913" y="418"/>
                </a:lnTo>
                <a:lnTo>
                  <a:pt x="906" y="410"/>
                </a:lnTo>
                <a:lnTo>
                  <a:pt x="901" y="406"/>
                </a:lnTo>
                <a:lnTo>
                  <a:pt x="1006" y="305"/>
                </a:lnTo>
                <a:lnTo>
                  <a:pt x="1006" y="305"/>
                </a:lnTo>
                <a:lnTo>
                  <a:pt x="1016" y="305"/>
                </a:lnTo>
                <a:lnTo>
                  <a:pt x="1026" y="305"/>
                </a:lnTo>
                <a:lnTo>
                  <a:pt x="1040" y="305"/>
                </a:lnTo>
                <a:lnTo>
                  <a:pt x="1053" y="303"/>
                </a:lnTo>
                <a:lnTo>
                  <a:pt x="1067" y="299"/>
                </a:lnTo>
                <a:lnTo>
                  <a:pt x="1074" y="297"/>
                </a:lnTo>
                <a:lnTo>
                  <a:pt x="1080" y="294"/>
                </a:lnTo>
                <a:lnTo>
                  <a:pt x="1086" y="290"/>
                </a:lnTo>
                <a:lnTo>
                  <a:pt x="1091" y="285"/>
                </a:lnTo>
                <a:lnTo>
                  <a:pt x="1091" y="285"/>
                </a:lnTo>
                <a:lnTo>
                  <a:pt x="1130" y="244"/>
                </a:lnTo>
                <a:lnTo>
                  <a:pt x="1159" y="213"/>
                </a:lnTo>
                <a:lnTo>
                  <a:pt x="1190" y="177"/>
                </a:lnTo>
                <a:lnTo>
                  <a:pt x="1206" y="159"/>
                </a:lnTo>
                <a:lnTo>
                  <a:pt x="1219" y="141"/>
                </a:lnTo>
                <a:lnTo>
                  <a:pt x="1232" y="122"/>
                </a:lnTo>
                <a:lnTo>
                  <a:pt x="1243" y="105"/>
                </a:lnTo>
                <a:lnTo>
                  <a:pt x="1251" y="89"/>
                </a:lnTo>
                <a:lnTo>
                  <a:pt x="1257" y="73"/>
                </a:lnTo>
                <a:lnTo>
                  <a:pt x="1258" y="66"/>
                </a:lnTo>
                <a:lnTo>
                  <a:pt x="1260" y="60"/>
                </a:lnTo>
                <a:lnTo>
                  <a:pt x="1260" y="53"/>
                </a:lnTo>
                <a:lnTo>
                  <a:pt x="1258" y="48"/>
                </a:lnTo>
                <a:lnTo>
                  <a:pt x="1258" y="48"/>
                </a:lnTo>
                <a:lnTo>
                  <a:pt x="1255" y="37"/>
                </a:lnTo>
                <a:lnTo>
                  <a:pt x="1251" y="29"/>
                </a:lnTo>
                <a:lnTo>
                  <a:pt x="1246" y="22"/>
                </a:lnTo>
                <a:lnTo>
                  <a:pt x="1240" y="16"/>
                </a:lnTo>
                <a:lnTo>
                  <a:pt x="1235" y="11"/>
                </a:lnTo>
                <a:lnTo>
                  <a:pt x="1229" y="6"/>
                </a:lnTo>
                <a:lnTo>
                  <a:pt x="1221" y="4"/>
                </a:lnTo>
                <a:lnTo>
                  <a:pt x="1214" y="1"/>
                </a:lnTo>
                <a:lnTo>
                  <a:pt x="1207" y="0"/>
                </a:lnTo>
                <a:lnTo>
                  <a:pt x="1200" y="0"/>
                </a:lnTo>
                <a:lnTo>
                  <a:pt x="1184" y="1"/>
                </a:lnTo>
                <a:lnTo>
                  <a:pt x="1169" y="6"/>
                </a:lnTo>
                <a:lnTo>
                  <a:pt x="1153" y="12"/>
                </a:lnTo>
                <a:lnTo>
                  <a:pt x="1153" y="12"/>
                </a:lnTo>
                <a:lnTo>
                  <a:pt x="1146" y="18"/>
                </a:lnTo>
                <a:lnTo>
                  <a:pt x="1136" y="25"/>
                </a:lnTo>
                <a:lnTo>
                  <a:pt x="1127" y="34"/>
                </a:lnTo>
                <a:lnTo>
                  <a:pt x="1117" y="46"/>
                </a:lnTo>
                <a:lnTo>
                  <a:pt x="1097" y="71"/>
                </a:lnTo>
                <a:lnTo>
                  <a:pt x="1077" y="101"/>
                </a:lnTo>
                <a:lnTo>
                  <a:pt x="1056" y="130"/>
                </a:lnTo>
                <a:lnTo>
                  <a:pt x="1037" y="159"/>
                </a:lnTo>
                <a:lnTo>
                  <a:pt x="1010" y="203"/>
                </a:lnTo>
                <a:lnTo>
                  <a:pt x="1010" y="203"/>
                </a:lnTo>
                <a:lnTo>
                  <a:pt x="1001" y="217"/>
                </a:lnTo>
                <a:lnTo>
                  <a:pt x="995" y="229"/>
                </a:lnTo>
                <a:lnTo>
                  <a:pt x="991" y="238"/>
                </a:lnTo>
                <a:lnTo>
                  <a:pt x="988" y="246"/>
                </a:lnTo>
                <a:lnTo>
                  <a:pt x="986" y="263"/>
                </a:lnTo>
                <a:lnTo>
                  <a:pt x="982" y="284"/>
                </a:lnTo>
                <a:lnTo>
                  <a:pt x="982" y="284"/>
                </a:lnTo>
                <a:lnTo>
                  <a:pt x="981" y="288"/>
                </a:lnTo>
                <a:lnTo>
                  <a:pt x="977" y="294"/>
                </a:lnTo>
                <a:lnTo>
                  <a:pt x="966" y="310"/>
                </a:lnTo>
                <a:lnTo>
                  <a:pt x="949" y="329"/>
                </a:lnTo>
                <a:lnTo>
                  <a:pt x="931" y="348"/>
                </a:lnTo>
                <a:lnTo>
                  <a:pt x="896" y="383"/>
                </a:lnTo>
                <a:lnTo>
                  <a:pt x="882" y="398"/>
                </a:lnTo>
                <a:lnTo>
                  <a:pt x="882" y="398"/>
                </a:lnTo>
                <a:close/>
                <a:moveTo>
                  <a:pt x="936" y="545"/>
                </a:moveTo>
                <a:lnTo>
                  <a:pt x="936" y="545"/>
                </a:lnTo>
                <a:lnTo>
                  <a:pt x="952" y="560"/>
                </a:lnTo>
                <a:lnTo>
                  <a:pt x="966" y="571"/>
                </a:lnTo>
                <a:lnTo>
                  <a:pt x="975" y="581"/>
                </a:lnTo>
                <a:lnTo>
                  <a:pt x="975" y="581"/>
                </a:lnTo>
                <a:lnTo>
                  <a:pt x="989" y="602"/>
                </a:lnTo>
                <a:lnTo>
                  <a:pt x="995" y="611"/>
                </a:lnTo>
                <a:lnTo>
                  <a:pt x="998" y="616"/>
                </a:lnTo>
                <a:lnTo>
                  <a:pt x="998" y="616"/>
                </a:lnTo>
                <a:lnTo>
                  <a:pt x="998" y="620"/>
                </a:lnTo>
                <a:lnTo>
                  <a:pt x="997" y="626"/>
                </a:lnTo>
                <a:lnTo>
                  <a:pt x="995" y="632"/>
                </a:lnTo>
                <a:lnTo>
                  <a:pt x="993" y="634"/>
                </a:lnTo>
                <a:lnTo>
                  <a:pt x="991" y="635"/>
                </a:lnTo>
                <a:lnTo>
                  <a:pt x="991" y="635"/>
                </a:lnTo>
                <a:lnTo>
                  <a:pt x="983" y="638"/>
                </a:lnTo>
                <a:lnTo>
                  <a:pt x="977" y="640"/>
                </a:lnTo>
                <a:lnTo>
                  <a:pt x="967" y="644"/>
                </a:lnTo>
                <a:lnTo>
                  <a:pt x="967" y="644"/>
                </a:lnTo>
                <a:lnTo>
                  <a:pt x="963" y="646"/>
                </a:lnTo>
                <a:lnTo>
                  <a:pt x="961" y="650"/>
                </a:lnTo>
                <a:lnTo>
                  <a:pt x="957" y="653"/>
                </a:lnTo>
                <a:lnTo>
                  <a:pt x="955" y="654"/>
                </a:lnTo>
                <a:lnTo>
                  <a:pt x="951" y="654"/>
                </a:lnTo>
                <a:lnTo>
                  <a:pt x="951" y="654"/>
                </a:lnTo>
                <a:lnTo>
                  <a:pt x="934" y="657"/>
                </a:lnTo>
                <a:lnTo>
                  <a:pt x="926" y="656"/>
                </a:lnTo>
                <a:lnTo>
                  <a:pt x="920" y="654"/>
                </a:lnTo>
                <a:lnTo>
                  <a:pt x="920" y="654"/>
                </a:lnTo>
                <a:lnTo>
                  <a:pt x="905" y="647"/>
                </a:lnTo>
                <a:lnTo>
                  <a:pt x="905" y="647"/>
                </a:lnTo>
                <a:lnTo>
                  <a:pt x="901" y="646"/>
                </a:lnTo>
                <a:lnTo>
                  <a:pt x="899" y="647"/>
                </a:lnTo>
                <a:lnTo>
                  <a:pt x="897" y="646"/>
                </a:lnTo>
                <a:lnTo>
                  <a:pt x="897" y="644"/>
                </a:lnTo>
                <a:lnTo>
                  <a:pt x="897" y="644"/>
                </a:lnTo>
                <a:lnTo>
                  <a:pt x="899" y="639"/>
                </a:lnTo>
                <a:lnTo>
                  <a:pt x="903" y="634"/>
                </a:lnTo>
                <a:lnTo>
                  <a:pt x="907" y="630"/>
                </a:lnTo>
                <a:lnTo>
                  <a:pt x="908" y="628"/>
                </a:lnTo>
                <a:lnTo>
                  <a:pt x="908" y="628"/>
                </a:lnTo>
                <a:lnTo>
                  <a:pt x="909" y="627"/>
                </a:lnTo>
                <a:lnTo>
                  <a:pt x="911" y="626"/>
                </a:lnTo>
                <a:lnTo>
                  <a:pt x="915" y="626"/>
                </a:lnTo>
                <a:lnTo>
                  <a:pt x="920" y="623"/>
                </a:lnTo>
                <a:lnTo>
                  <a:pt x="922" y="622"/>
                </a:lnTo>
                <a:lnTo>
                  <a:pt x="924" y="620"/>
                </a:lnTo>
                <a:lnTo>
                  <a:pt x="924" y="620"/>
                </a:lnTo>
                <a:lnTo>
                  <a:pt x="927" y="612"/>
                </a:lnTo>
                <a:lnTo>
                  <a:pt x="931" y="602"/>
                </a:lnTo>
                <a:lnTo>
                  <a:pt x="932" y="592"/>
                </a:lnTo>
                <a:lnTo>
                  <a:pt x="932" y="587"/>
                </a:lnTo>
                <a:lnTo>
                  <a:pt x="932" y="585"/>
                </a:lnTo>
                <a:lnTo>
                  <a:pt x="932" y="585"/>
                </a:lnTo>
                <a:lnTo>
                  <a:pt x="931" y="581"/>
                </a:lnTo>
                <a:lnTo>
                  <a:pt x="932" y="581"/>
                </a:lnTo>
                <a:lnTo>
                  <a:pt x="931" y="580"/>
                </a:lnTo>
                <a:lnTo>
                  <a:pt x="928" y="577"/>
                </a:lnTo>
                <a:lnTo>
                  <a:pt x="928" y="577"/>
                </a:lnTo>
                <a:lnTo>
                  <a:pt x="920" y="572"/>
                </a:lnTo>
                <a:lnTo>
                  <a:pt x="919" y="571"/>
                </a:lnTo>
                <a:lnTo>
                  <a:pt x="920" y="569"/>
                </a:lnTo>
                <a:lnTo>
                  <a:pt x="920" y="569"/>
                </a:lnTo>
                <a:lnTo>
                  <a:pt x="924" y="565"/>
                </a:lnTo>
                <a:lnTo>
                  <a:pt x="930" y="556"/>
                </a:lnTo>
                <a:lnTo>
                  <a:pt x="936" y="545"/>
                </a:lnTo>
                <a:lnTo>
                  <a:pt x="936" y="545"/>
                </a:lnTo>
                <a:close/>
                <a:moveTo>
                  <a:pt x="773" y="566"/>
                </a:moveTo>
                <a:lnTo>
                  <a:pt x="773" y="566"/>
                </a:lnTo>
                <a:lnTo>
                  <a:pt x="769" y="575"/>
                </a:lnTo>
                <a:lnTo>
                  <a:pt x="768" y="584"/>
                </a:lnTo>
                <a:lnTo>
                  <a:pt x="768" y="589"/>
                </a:lnTo>
                <a:lnTo>
                  <a:pt x="768" y="589"/>
                </a:lnTo>
                <a:lnTo>
                  <a:pt x="771" y="595"/>
                </a:lnTo>
                <a:lnTo>
                  <a:pt x="773" y="604"/>
                </a:lnTo>
                <a:lnTo>
                  <a:pt x="773" y="604"/>
                </a:lnTo>
                <a:lnTo>
                  <a:pt x="774" y="612"/>
                </a:lnTo>
                <a:lnTo>
                  <a:pt x="777" y="623"/>
                </a:lnTo>
                <a:lnTo>
                  <a:pt x="780" y="635"/>
                </a:lnTo>
                <a:lnTo>
                  <a:pt x="780" y="635"/>
                </a:lnTo>
                <a:lnTo>
                  <a:pt x="779" y="638"/>
                </a:lnTo>
                <a:lnTo>
                  <a:pt x="775" y="642"/>
                </a:lnTo>
                <a:lnTo>
                  <a:pt x="769" y="646"/>
                </a:lnTo>
                <a:lnTo>
                  <a:pt x="767" y="647"/>
                </a:lnTo>
                <a:lnTo>
                  <a:pt x="765" y="647"/>
                </a:lnTo>
                <a:lnTo>
                  <a:pt x="765" y="647"/>
                </a:lnTo>
                <a:lnTo>
                  <a:pt x="757" y="648"/>
                </a:lnTo>
                <a:lnTo>
                  <a:pt x="749" y="653"/>
                </a:lnTo>
                <a:lnTo>
                  <a:pt x="738" y="659"/>
                </a:lnTo>
                <a:lnTo>
                  <a:pt x="730" y="666"/>
                </a:lnTo>
                <a:lnTo>
                  <a:pt x="730" y="666"/>
                </a:lnTo>
                <a:lnTo>
                  <a:pt x="724" y="673"/>
                </a:lnTo>
                <a:lnTo>
                  <a:pt x="719" y="679"/>
                </a:lnTo>
                <a:lnTo>
                  <a:pt x="718" y="683"/>
                </a:lnTo>
                <a:lnTo>
                  <a:pt x="718" y="685"/>
                </a:lnTo>
                <a:lnTo>
                  <a:pt x="718" y="685"/>
                </a:lnTo>
                <a:lnTo>
                  <a:pt x="717" y="688"/>
                </a:lnTo>
                <a:lnTo>
                  <a:pt x="714" y="691"/>
                </a:lnTo>
                <a:lnTo>
                  <a:pt x="704" y="700"/>
                </a:lnTo>
                <a:lnTo>
                  <a:pt x="687" y="713"/>
                </a:lnTo>
                <a:lnTo>
                  <a:pt x="687" y="713"/>
                </a:lnTo>
                <a:lnTo>
                  <a:pt x="685" y="713"/>
                </a:lnTo>
                <a:lnTo>
                  <a:pt x="679" y="713"/>
                </a:lnTo>
                <a:lnTo>
                  <a:pt x="675" y="714"/>
                </a:lnTo>
                <a:lnTo>
                  <a:pt x="670" y="715"/>
                </a:lnTo>
                <a:lnTo>
                  <a:pt x="667" y="718"/>
                </a:lnTo>
                <a:lnTo>
                  <a:pt x="664" y="721"/>
                </a:lnTo>
                <a:lnTo>
                  <a:pt x="664" y="721"/>
                </a:lnTo>
                <a:lnTo>
                  <a:pt x="649" y="744"/>
                </a:lnTo>
                <a:lnTo>
                  <a:pt x="639" y="756"/>
                </a:lnTo>
                <a:lnTo>
                  <a:pt x="634" y="761"/>
                </a:lnTo>
                <a:lnTo>
                  <a:pt x="628" y="764"/>
                </a:lnTo>
                <a:lnTo>
                  <a:pt x="628" y="764"/>
                </a:lnTo>
                <a:lnTo>
                  <a:pt x="608" y="773"/>
                </a:lnTo>
                <a:lnTo>
                  <a:pt x="602" y="776"/>
                </a:lnTo>
                <a:lnTo>
                  <a:pt x="597" y="780"/>
                </a:lnTo>
                <a:lnTo>
                  <a:pt x="597" y="780"/>
                </a:lnTo>
                <a:lnTo>
                  <a:pt x="596" y="781"/>
                </a:lnTo>
                <a:lnTo>
                  <a:pt x="593" y="782"/>
                </a:lnTo>
                <a:lnTo>
                  <a:pt x="583" y="786"/>
                </a:lnTo>
                <a:lnTo>
                  <a:pt x="572" y="789"/>
                </a:lnTo>
                <a:lnTo>
                  <a:pt x="569" y="792"/>
                </a:lnTo>
                <a:lnTo>
                  <a:pt x="566" y="795"/>
                </a:lnTo>
                <a:lnTo>
                  <a:pt x="566" y="795"/>
                </a:lnTo>
                <a:lnTo>
                  <a:pt x="563" y="801"/>
                </a:lnTo>
                <a:lnTo>
                  <a:pt x="558" y="810"/>
                </a:lnTo>
                <a:lnTo>
                  <a:pt x="552" y="817"/>
                </a:lnTo>
                <a:lnTo>
                  <a:pt x="547" y="822"/>
                </a:lnTo>
                <a:lnTo>
                  <a:pt x="547" y="822"/>
                </a:lnTo>
                <a:lnTo>
                  <a:pt x="538" y="830"/>
                </a:lnTo>
                <a:lnTo>
                  <a:pt x="533" y="834"/>
                </a:lnTo>
                <a:lnTo>
                  <a:pt x="532" y="836"/>
                </a:lnTo>
                <a:lnTo>
                  <a:pt x="532" y="837"/>
                </a:lnTo>
                <a:lnTo>
                  <a:pt x="532" y="837"/>
                </a:lnTo>
                <a:lnTo>
                  <a:pt x="532" y="840"/>
                </a:lnTo>
                <a:lnTo>
                  <a:pt x="530" y="842"/>
                </a:lnTo>
                <a:lnTo>
                  <a:pt x="526" y="848"/>
                </a:lnTo>
                <a:lnTo>
                  <a:pt x="520" y="853"/>
                </a:lnTo>
                <a:lnTo>
                  <a:pt x="520" y="853"/>
                </a:lnTo>
                <a:lnTo>
                  <a:pt x="515" y="854"/>
                </a:lnTo>
                <a:lnTo>
                  <a:pt x="511" y="855"/>
                </a:lnTo>
                <a:lnTo>
                  <a:pt x="509" y="854"/>
                </a:lnTo>
                <a:lnTo>
                  <a:pt x="509" y="853"/>
                </a:lnTo>
                <a:lnTo>
                  <a:pt x="509" y="853"/>
                </a:lnTo>
                <a:lnTo>
                  <a:pt x="503" y="847"/>
                </a:lnTo>
                <a:lnTo>
                  <a:pt x="503" y="843"/>
                </a:lnTo>
                <a:lnTo>
                  <a:pt x="503" y="841"/>
                </a:lnTo>
                <a:lnTo>
                  <a:pt x="504" y="837"/>
                </a:lnTo>
                <a:lnTo>
                  <a:pt x="504" y="837"/>
                </a:lnTo>
                <a:lnTo>
                  <a:pt x="546" y="793"/>
                </a:lnTo>
                <a:lnTo>
                  <a:pt x="633" y="701"/>
                </a:lnTo>
                <a:lnTo>
                  <a:pt x="757" y="569"/>
                </a:lnTo>
                <a:lnTo>
                  <a:pt x="773" y="5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>
            <a:extLst>
              <a:ext uri="{FF2B5EF4-FFF2-40B4-BE49-F238E27FC236}">
                <a16:creationId xmlns:a16="http://schemas.microsoft.com/office/drawing/2014/main" id="{FA03C3E9-D1B8-45CE-90FA-4E5A91B9198D}"/>
              </a:ext>
            </a:extLst>
          </p:cNvPr>
          <p:cNvSpPr>
            <a:spLocks noEditPoints="1"/>
          </p:cNvSpPr>
          <p:nvPr/>
        </p:nvSpPr>
        <p:spPr bwMode="auto">
          <a:xfrm>
            <a:off x="569496" y="1868109"/>
            <a:ext cx="2886076" cy="1445280"/>
          </a:xfrm>
          <a:custGeom>
            <a:avLst/>
            <a:gdLst>
              <a:gd name="T0" fmla="*/ 1086 w 1931"/>
              <a:gd name="T1" fmla="*/ 405 h 967"/>
              <a:gd name="T2" fmla="*/ 1080 w 1931"/>
              <a:gd name="T3" fmla="*/ 426 h 967"/>
              <a:gd name="T4" fmla="*/ 1075 w 1931"/>
              <a:gd name="T5" fmla="*/ 433 h 967"/>
              <a:gd name="T6" fmla="*/ 1076 w 1931"/>
              <a:gd name="T7" fmla="*/ 456 h 967"/>
              <a:gd name="T8" fmla="*/ 948 w 1931"/>
              <a:gd name="T9" fmla="*/ 642 h 967"/>
              <a:gd name="T10" fmla="*/ 665 w 1931"/>
              <a:gd name="T11" fmla="*/ 651 h 967"/>
              <a:gd name="T12" fmla="*/ 3 w 1931"/>
              <a:gd name="T13" fmla="*/ 736 h 967"/>
              <a:gd name="T14" fmla="*/ 96 w 1931"/>
              <a:gd name="T15" fmla="*/ 764 h 967"/>
              <a:gd name="T16" fmla="*/ 274 w 1931"/>
              <a:gd name="T17" fmla="*/ 779 h 967"/>
              <a:gd name="T18" fmla="*/ 398 w 1931"/>
              <a:gd name="T19" fmla="*/ 773 h 967"/>
              <a:gd name="T20" fmla="*/ 499 w 1931"/>
              <a:gd name="T21" fmla="*/ 784 h 967"/>
              <a:gd name="T22" fmla="*/ 650 w 1931"/>
              <a:gd name="T23" fmla="*/ 779 h 967"/>
              <a:gd name="T24" fmla="*/ 781 w 1931"/>
              <a:gd name="T25" fmla="*/ 784 h 967"/>
              <a:gd name="T26" fmla="*/ 920 w 1931"/>
              <a:gd name="T27" fmla="*/ 790 h 967"/>
              <a:gd name="T28" fmla="*/ 988 w 1931"/>
              <a:gd name="T29" fmla="*/ 787 h 967"/>
              <a:gd name="T30" fmla="*/ 1035 w 1931"/>
              <a:gd name="T31" fmla="*/ 793 h 967"/>
              <a:gd name="T32" fmla="*/ 1033 w 1931"/>
              <a:gd name="T33" fmla="*/ 831 h 967"/>
              <a:gd name="T34" fmla="*/ 1045 w 1931"/>
              <a:gd name="T35" fmla="*/ 943 h 967"/>
              <a:gd name="T36" fmla="*/ 1058 w 1931"/>
              <a:gd name="T37" fmla="*/ 954 h 967"/>
              <a:gd name="T38" fmla="*/ 1073 w 1931"/>
              <a:gd name="T39" fmla="*/ 967 h 967"/>
              <a:gd name="T40" fmla="*/ 1099 w 1931"/>
              <a:gd name="T41" fmla="*/ 844 h 967"/>
              <a:gd name="T42" fmla="*/ 1133 w 1931"/>
              <a:gd name="T43" fmla="*/ 831 h 967"/>
              <a:gd name="T44" fmla="*/ 1161 w 1931"/>
              <a:gd name="T45" fmla="*/ 821 h 967"/>
              <a:gd name="T46" fmla="*/ 1238 w 1931"/>
              <a:gd name="T47" fmla="*/ 823 h 967"/>
              <a:gd name="T48" fmla="*/ 1321 w 1931"/>
              <a:gd name="T49" fmla="*/ 820 h 967"/>
              <a:gd name="T50" fmla="*/ 1552 w 1931"/>
              <a:gd name="T51" fmla="*/ 850 h 967"/>
              <a:gd name="T52" fmla="*/ 1586 w 1931"/>
              <a:gd name="T53" fmla="*/ 836 h 967"/>
              <a:gd name="T54" fmla="*/ 1611 w 1931"/>
              <a:gd name="T55" fmla="*/ 828 h 967"/>
              <a:gd name="T56" fmla="*/ 1644 w 1931"/>
              <a:gd name="T57" fmla="*/ 833 h 967"/>
              <a:gd name="T58" fmla="*/ 1706 w 1931"/>
              <a:gd name="T59" fmla="*/ 803 h 967"/>
              <a:gd name="T60" fmla="*/ 1726 w 1931"/>
              <a:gd name="T61" fmla="*/ 816 h 967"/>
              <a:gd name="T62" fmla="*/ 1755 w 1931"/>
              <a:gd name="T63" fmla="*/ 792 h 967"/>
              <a:gd name="T64" fmla="*/ 1784 w 1931"/>
              <a:gd name="T65" fmla="*/ 795 h 967"/>
              <a:gd name="T66" fmla="*/ 1889 w 1931"/>
              <a:gd name="T67" fmla="*/ 786 h 967"/>
              <a:gd name="T68" fmla="*/ 1931 w 1931"/>
              <a:gd name="T69" fmla="*/ 765 h 967"/>
              <a:gd name="T70" fmla="*/ 1847 w 1931"/>
              <a:gd name="T71" fmla="*/ 749 h 967"/>
              <a:gd name="T72" fmla="*/ 1520 w 1931"/>
              <a:gd name="T73" fmla="*/ 703 h 967"/>
              <a:gd name="T74" fmla="*/ 1507 w 1931"/>
              <a:gd name="T75" fmla="*/ 484 h 967"/>
              <a:gd name="T76" fmla="*/ 1410 w 1931"/>
              <a:gd name="T77" fmla="*/ 365 h 967"/>
              <a:gd name="T78" fmla="*/ 1409 w 1931"/>
              <a:gd name="T79" fmla="*/ 316 h 967"/>
              <a:gd name="T80" fmla="*/ 1403 w 1931"/>
              <a:gd name="T81" fmla="*/ 271 h 967"/>
              <a:gd name="T82" fmla="*/ 1363 w 1931"/>
              <a:gd name="T83" fmla="*/ 225 h 967"/>
              <a:gd name="T84" fmla="*/ 1294 w 1931"/>
              <a:gd name="T85" fmla="*/ 216 h 967"/>
              <a:gd name="T86" fmla="*/ 1229 w 1931"/>
              <a:gd name="T87" fmla="*/ 252 h 967"/>
              <a:gd name="T88" fmla="*/ 1210 w 1931"/>
              <a:gd name="T89" fmla="*/ 282 h 967"/>
              <a:gd name="T90" fmla="*/ 1231 w 1931"/>
              <a:gd name="T91" fmla="*/ 332 h 967"/>
              <a:gd name="T92" fmla="*/ 1233 w 1931"/>
              <a:gd name="T93" fmla="*/ 383 h 967"/>
              <a:gd name="T94" fmla="*/ 1244 w 1931"/>
              <a:gd name="T95" fmla="*/ 392 h 967"/>
              <a:gd name="T96" fmla="*/ 1249 w 1931"/>
              <a:gd name="T97" fmla="*/ 411 h 967"/>
              <a:gd name="T98" fmla="*/ 1264 w 1931"/>
              <a:gd name="T99" fmla="*/ 433 h 967"/>
              <a:gd name="T100" fmla="*/ 1164 w 1931"/>
              <a:gd name="T101" fmla="*/ 472 h 967"/>
              <a:gd name="T102" fmla="*/ 1150 w 1931"/>
              <a:gd name="T103" fmla="*/ 447 h 967"/>
              <a:gd name="T104" fmla="*/ 1134 w 1931"/>
              <a:gd name="T105" fmla="*/ 398 h 967"/>
              <a:gd name="T106" fmla="*/ 1117 w 1931"/>
              <a:gd name="T107" fmla="*/ 276 h 967"/>
              <a:gd name="T108" fmla="*/ 1196 w 1931"/>
              <a:gd name="T109" fmla="*/ 51 h 967"/>
              <a:gd name="T110" fmla="*/ 1174 w 1931"/>
              <a:gd name="T111" fmla="*/ 3 h 967"/>
              <a:gd name="T112" fmla="*/ 1135 w 1931"/>
              <a:gd name="T113" fmla="*/ 10 h 967"/>
              <a:gd name="T114" fmla="*/ 1055 w 1931"/>
              <a:gd name="T115" fmla="*/ 76 h 967"/>
              <a:gd name="T116" fmla="*/ 1075 w 1931"/>
              <a:gd name="T117" fmla="*/ 193 h 967"/>
              <a:gd name="T118" fmla="*/ 1133 w 1931"/>
              <a:gd name="T119" fmla="*/ 505 h 967"/>
              <a:gd name="T120" fmla="*/ 1160 w 1931"/>
              <a:gd name="T121" fmla="*/ 547 h 967"/>
              <a:gd name="T122" fmla="*/ 1254 w 1931"/>
              <a:gd name="T123" fmla="*/ 528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31" h="967">
                <a:moveTo>
                  <a:pt x="1093" y="386"/>
                </a:moveTo>
                <a:lnTo>
                  <a:pt x="1093" y="386"/>
                </a:lnTo>
                <a:lnTo>
                  <a:pt x="1091" y="392"/>
                </a:lnTo>
                <a:lnTo>
                  <a:pt x="1088" y="399"/>
                </a:lnTo>
                <a:lnTo>
                  <a:pt x="1088" y="399"/>
                </a:lnTo>
                <a:lnTo>
                  <a:pt x="1086" y="405"/>
                </a:lnTo>
                <a:lnTo>
                  <a:pt x="1085" y="412"/>
                </a:lnTo>
                <a:lnTo>
                  <a:pt x="1085" y="412"/>
                </a:lnTo>
                <a:lnTo>
                  <a:pt x="1082" y="418"/>
                </a:lnTo>
                <a:lnTo>
                  <a:pt x="1081" y="421"/>
                </a:lnTo>
                <a:lnTo>
                  <a:pt x="1080" y="426"/>
                </a:lnTo>
                <a:lnTo>
                  <a:pt x="1080" y="426"/>
                </a:lnTo>
                <a:lnTo>
                  <a:pt x="1080" y="430"/>
                </a:lnTo>
                <a:lnTo>
                  <a:pt x="1079" y="431"/>
                </a:lnTo>
                <a:lnTo>
                  <a:pt x="1078" y="431"/>
                </a:lnTo>
                <a:lnTo>
                  <a:pt x="1076" y="431"/>
                </a:lnTo>
                <a:lnTo>
                  <a:pt x="1076" y="431"/>
                </a:lnTo>
                <a:lnTo>
                  <a:pt x="1075" y="433"/>
                </a:lnTo>
                <a:lnTo>
                  <a:pt x="1074" y="438"/>
                </a:lnTo>
                <a:lnTo>
                  <a:pt x="1073" y="443"/>
                </a:lnTo>
                <a:lnTo>
                  <a:pt x="1074" y="449"/>
                </a:lnTo>
                <a:lnTo>
                  <a:pt x="1074" y="449"/>
                </a:lnTo>
                <a:lnTo>
                  <a:pt x="1075" y="453"/>
                </a:lnTo>
                <a:lnTo>
                  <a:pt x="1076" y="456"/>
                </a:lnTo>
                <a:lnTo>
                  <a:pt x="1082" y="462"/>
                </a:lnTo>
                <a:lnTo>
                  <a:pt x="1090" y="468"/>
                </a:lnTo>
                <a:lnTo>
                  <a:pt x="1070" y="648"/>
                </a:lnTo>
                <a:lnTo>
                  <a:pt x="1070" y="648"/>
                </a:lnTo>
                <a:lnTo>
                  <a:pt x="1036" y="645"/>
                </a:lnTo>
                <a:lnTo>
                  <a:pt x="948" y="642"/>
                </a:lnTo>
                <a:lnTo>
                  <a:pt x="893" y="640"/>
                </a:lnTo>
                <a:lnTo>
                  <a:pt x="837" y="640"/>
                </a:lnTo>
                <a:lnTo>
                  <a:pt x="782" y="642"/>
                </a:lnTo>
                <a:lnTo>
                  <a:pt x="732" y="644"/>
                </a:lnTo>
                <a:lnTo>
                  <a:pt x="732" y="644"/>
                </a:lnTo>
                <a:lnTo>
                  <a:pt x="665" y="651"/>
                </a:lnTo>
                <a:lnTo>
                  <a:pt x="567" y="663"/>
                </a:lnTo>
                <a:lnTo>
                  <a:pt x="326" y="692"/>
                </a:lnTo>
                <a:lnTo>
                  <a:pt x="104" y="720"/>
                </a:lnTo>
                <a:lnTo>
                  <a:pt x="33" y="731"/>
                </a:lnTo>
                <a:lnTo>
                  <a:pt x="3" y="736"/>
                </a:lnTo>
                <a:lnTo>
                  <a:pt x="3" y="736"/>
                </a:lnTo>
                <a:lnTo>
                  <a:pt x="0" y="737"/>
                </a:lnTo>
                <a:lnTo>
                  <a:pt x="0" y="738"/>
                </a:lnTo>
                <a:lnTo>
                  <a:pt x="8" y="742"/>
                </a:lnTo>
                <a:lnTo>
                  <a:pt x="20" y="746"/>
                </a:lnTo>
                <a:lnTo>
                  <a:pt x="35" y="749"/>
                </a:lnTo>
                <a:lnTo>
                  <a:pt x="96" y="764"/>
                </a:lnTo>
                <a:lnTo>
                  <a:pt x="96" y="764"/>
                </a:lnTo>
                <a:lnTo>
                  <a:pt x="109" y="766"/>
                </a:lnTo>
                <a:lnTo>
                  <a:pt x="130" y="768"/>
                </a:lnTo>
                <a:lnTo>
                  <a:pt x="186" y="774"/>
                </a:lnTo>
                <a:lnTo>
                  <a:pt x="247" y="778"/>
                </a:lnTo>
                <a:lnTo>
                  <a:pt x="274" y="779"/>
                </a:lnTo>
                <a:lnTo>
                  <a:pt x="297" y="778"/>
                </a:lnTo>
                <a:lnTo>
                  <a:pt x="297" y="778"/>
                </a:lnTo>
                <a:lnTo>
                  <a:pt x="334" y="776"/>
                </a:lnTo>
                <a:lnTo>
                  <a:pt x="367" y="773"/>
                </a:lnTo>
                <a:lnTo>
                  <a:pt x="383" y="773"/>
                </a:lnTo>
                <a:lnTo>
                  <a:pt x="398" y="773"/>
                </a:lnTo>
                <a:lnTo>
                  <a:pt x="413" y="774"/>
                </a:lnTo>
                <a:lnTo>
                  <a:pt x="426" y="777"/>
                </a:lnTo>
                <a:lnTo>
                  <a:pt x="426" y="777"/>
                </a:lnTo>
                <a:lnTo>
                  <a:pt x="444" y="779"/>
                </a:lnTo>
                <a:lnTo>
                  <a:pt x="469" y="781"/>
                </a:lnTo>
                <a:lnTo>
                  <a:pt x="499" y="784"/>
                </a:lnTo>
                <a:lnTo>
                  <a:pt x="532" y="784"/>
                </a:lnTo>
                <a:lnTo>
                  <a:pt x="566" y="785"/>
                </a:lnTo>
                <a:lnTo>
                  <a:pt x="598" y="784"/>
                </a:lnTo>
                <a:lnTo>
                  <a:pt x="627" y="783"/>
                </a:lnTo>
                <a:lnTo>
                  <a:pt x="650" y="779"/>
                </a:lnTo>
                <a:lnTo>
                  <a:pt x="650" y="779"/>
                </a:lnTo>
                <a:lnTo>
                  <a:pt x="669" y="777"/>
                </a:lnTo>
                <a:lnTo>
                  <a:pt x="689" y="777"/>
                </a:lnTo>
                <a:lnTo>
                  <a:pt x="709" y="777"/>
                </a:lnTo>
                <a:lnTo>
                  <a:pt x="728" y="778"/>
                </a:lnTo>
                <a:lnTo>
                  <a:pt x="761" y="781"/>
                </a:lnTo>
                <a:lnTo>
                  <a:pt x="781" y="784"/>
                </a:lnTo>
                <a:lnTo>
                  <a:pt x="781" y="784"/>
                </a:lnTo>
                <a:lnTo>
                  <a:pt x="803" y="785"/>
                </a:lnTo>
                <a:lnTo>
                  <a:pt x="841" y="787"/>
                </a:lnTo>
                <a:lnTo>
                  <a:pt x="883" y="790"/>
                </a:lnTo>
                <a:lnTo>
                  <a:pt x="903" y="791"/>
                </a:lnTo>
                <a:lnTo>
                  <a:pt x="920" y="790"/>
                </a:lnTo>
                <a:lnTo>
                  <a:pt x="920" y="790"/>
                </a:lnTo>
                <a:lnTo>
                  <a:pt x="944" y="789"/>
                </a:lnTo>
                <a:lnTo>
                  <a:pt x="960" y="786"/>
                </a:lnTo>
                <a:lnTo>
                  <a:pt x="974" y="785"/>
                </a:lnTo>
                <a:lnTo>
                  <a:pt x="981" y="786"/>
                </a:lnTo>
                <a:lnTo>
                  <a:pt x="988" y="787"/>
                </a:lnTo>
                <a:lnTo>
                  <a:pt x="988" y="787"/>
                </a:lnTo>
                <a:lnTo>
                  <a:pt x="996" y="790"/>
                </a:lnTo>
                <a:lnTo>
                  <a:pt x="1003" y="791"/>
                </a:lnTo>
                <a:lnTo>
                  <a:pt x="1019" y="793"/>
                </a:lnTo>
                <a:lnTo>
                  <a:pt x="1035" y="793"/>
                </a:lnTo>
                <a:lnTo>
                  <a:pt x="1035" y="793"/>
                </a:lnTo>
                <a:lnTo>
                  <a:pt x="1030" y="805"/>
                </a:lnTo>
                <a:lnTo>
                  <a:pt x="1027" y="815"/>
                </a:lnTo>
                <a:lnTo>
                  <a:pt x="1027" y="820"/>
                </a:lnTo>
                <a:lnTo>
                  <a:pt x="1029" y="823"/>
                </a:lnTo>
                <a:lnTo>
                  <a:pt x="1029" y="823"/>
                </a:lnTo>
                <a:lnTo>
                  <a:pt x="1033" y="831"/>
                </a:lnTo>
                <a:lnTo>
                  <a:pt x="1039" y="840"/>
                </a:lnTo>
                <a:lnTo>
                  <a:pt x="1046" y="851"/>
                </a:lnTo>
                <a:lnTo>
                  <a:pt x="1046" y="938"/>
                </a:lnTo>
                <a:lnTo>
                  <a:pt x="1046" y="938"/>
                </a:lnTo>
                <a:lnTo>
                  <a:pt x="1045" y="939"/>
                </a:lnTo>
                <a:lnTo>
                  <a:pt x="1045" y="943"/>
                </a:lnTo>
                <a:lnTo>
                  <a:pt x="1045" y="945"/>
                </a:lnTo>
                <a:lnTo>
                  <a:pt x="1046" y="948"/>
                </a:lnTo>
                <a:lnTo>
                  <a:pt x="1048" y="950"/>
                </a:lnTo>
                <a:lnTo>
                  <a:pt x="1050" y="951"/>
                </a:lnTo>
                <a:lnTo>
                  <a:pt x="1050" y="951"/>
                </a:lnTo>
                <a:lnTo>
                  <a:pt x="1058" y="954"/>
                </a:lnTo>
                <a:lnTo>
                  <a:pt x="1060" y="956"/>
                </a:lnTo>
                <a:lnTo>
                  <a:pt x="1061" y="960"/>
                </a:lnTo>
                <a:lnTo>
                  <a:pt x="1061" y="960"/>
                </a:lnTo>
                <a:lnTo>
                  <a:pt x="1064" y="964"/>
                </a:lnTo>
                <a:lnTo>
                  <a:pt x="1068" y="966"/>
                </a:lnTo>
                <a:lnTo>
                  <a:pt x="1073" y="967"/>
                </a:lnTo>
                <a:lnTo>
                  <a:pt x="1074" y="863"/>
                </a:lnTo>
                <a:lnTo>
                  <a:pt x="1074" y="863"/>
                </a:lnTo>
                <a:lnTo>
                  <a:pt x="1085" y="856"/>
                </a:lnTo>
                <a:lnTo>
                  <a:pt x="1093" y="850"/>
                </a:lnTo>
                <a:lnTo>
                  <a:pt x="1099" y="844"/>
                </a:lnTo>
                <a:lnTo>
                  <a:pt x="1099" y="844"/>
                </a:lnTo>
                <a:lnTo>
                  <a:pt x="1105" y="836"/>
                </a:lnTo>
                <a:lnTo>
                  <a:pt x="1110" y="833"/>
                </a:lnTo>
                <a:lnTo>
                  <a:pt x="1110" y="833"/>
                </a:lnTo>
                <a:lnTo>
                  <a:pt x="1113" y="832"/>
                </a:lnTo>
                <a:lnTo>
                  <a:pt x="1117" y="831"/>
                </a:lnTo>
                <a:lnTo>
                  <a:pt x="1133" y="831"/>
                </a:lnTo>
                <a:lnTo>
                  <a:pt x="1133" y="831"/>
                </a:lnTo>
                <a:lnTo>
                  <a:pt x="1143" y="828"/>
                </a:lnTo>
                <a:lnTo>
                  <a:pt x="1152" y="826"/>
                </a:lnTo>
                <a:lnTo>
                  <a:pt x="1156" y="823"/>
                </a:lnTo>
                <a:lnTo>
                  <a:pt x="1161" y="821"/>
                </a:lnTo>
                <a:lnTo>
                  <a:pt x="1161" y="821"/>
                </a:lnTo>
                <a:lnTo>
                  <a:pt x="1168" y="816"/>
                </a:lnTo>
                <a:lnTo>
                  <a:pt x="1172" y="815"/>
                </a:lnTo>
                <a:lnTo>
                  <a:pt x="1199" y="817"/>
                </a:lnTo>
                <a:lnTo>
                  <a:pt x="1199" y="817"/>
                </a:lnTo>
                <a:lnTo>
                  <a:pt x="1219" y="821"/>
                </a:lnTo>
                <a:lnTo>
                  <a:pt x="1238" y="823"/>
                </a:lnTo>
                <a:lnTo>
                  <a:pt x="1256" y="825"/>
                </a:lnTo>
                <a:lnTo>
                  <a:pt x="1256" y="825"/>
                </a:lnTo>
                <a:lnTo>
                  <a:pt x="1282" y="823"/>
                </a:lnTo>
                <a:lnTo>
                  <a:pt x="1313" y="821"/>
                </a:lnTo>
                <a:lnTo>
                  <a:pt x="1313" y="821"/>
                </a:lnTo>
                <a:lnTo>
                  <a:pt x="1321" y="820"/>
                </a:lnTo>
                <a:lnTo>
                  <a:pt x="1332" y="821"/>
                </a:lnTo>
                <a:lnTo>
                  <a:pt x="1361" y="823"/>
                </a:lnTo>
                <a:lnTo>
                  <a:pt x="1437" y="833"/>
                </a:lnTo>
                <a:lnTo>
                  <a:pt x="1512" y="844"/>
                </a:lnTo>
                <a:lnTo>
                  <a:pt x="1538" y="847"/>
                </a:lnTo>
                <a:lnTo>
                  <a:pt x="1552" y="850"/>
                </a:lnTo>
                <a:lnTo>
                  <a:pt x="1552" y="850"/>
                </a:lnTo>
                <a:lnTo>
                  <a:pt x="1558" y="848"/>
                </a:lnTo>
                <a:lnTo>
                  <a:pt x="1565" y="847"/>
                </a:lnTo>
                <a:lnTo>
                  <a:pt x="1570" y="845"/>
                </a:lnTo>
                <a:lnTo>
                  <a:pt x="1576" y="842"/>
                </a:lnTo>
                <a:lnTo>
                  <a:pt x="1586" y="836"/>
                </a:lnTo>
                <a:lnTo>
                  <a:pt x="1594" y="828"/>
                </a:lnTo>
                <a:lnTo>
                  <a:pt x="1594" y="828"/>
                </a:lnTo>
                <a:lnTo>
                  <a:pt x="1599" y="826"/>
                </a:lnTo>
                <a:lnTo>
                  <a:pt x="1602" y="826"/>
                </a:lnTo>
                <a:lnTo>
                  <a:pt x="1606" y="827"/>
                </a:lnTo>
                <a:lnTo>
                  <a:pt x="1611" y="828"/>
                </a:lnTo>
                <a:lnTo>
                  <a:pt x="1619" y="833"/>
                </a:lnTo>
                <a:lnTo>
                  <a:pt x="1625" y="835"/>
                </a:lnTo>
                <a:lnTo>
                  <a:pt x="1631" y="835"/>
                </a:lnTo>
                <a:lnTo>
                  <a:pt x="1631" y="835"/>
                </a:lnTo>
                <a:lnTo>
                  <a:pt x="1638" y="835"/>
                </a:lnTo>
                <a:lnTo>
                  <a:pt x="1644" y="833"/>
                </a:lnTo>
                <a:lnTo>
                  <a:pt x="1660" y="828"/>
                </a:lnTo>
                <a:lnTo>
                  <a:pt x="1675" y="820"/>
                </a:lnTo>
                <a:lnTo>
                  <a:pt x="1692" y="808"/>
                </a:lnTo>
                <a:lnTo>
                  <a:pt x="1692" y="808"/>
                </a:lnTo>
                <a:lnTo>
                  <a:pt x="1700" y="804"/>
                </a:lnTo>
                <a:lnTo>
                  <a:pt x="1706" y="803"/>
                </a:lnTo>
                <a:lnTo>
                  <a:pt x="1711" y="803"/>
                </a:lnTo>
                <a:lnTo>
                  <a:pt x="1715" y="807"/>
                </a:lnTo>
                <a:lnTo>
                  <a:pt x="1721" y="813"/>
                </a:lnTo>
                <a:lnTo>
                  <a:pt x="1723" y="815"/>
                </a:lnTo>
                <a:lnTo>
                  <a:pt x="1726" y="816"/>
                </a:lnTo>
                <a:lnTo>
                  <a:pt x="1726" y="816"/>
                </a:lnTo>
                <a:lnTo>
                  <a:pt x="1730" y="815"/>
                </a:lnTo>
                <a:lnTo>
                  <a:pt x="1736" y="811"/>
                </a:lnTo>
                <a:lnTo>
                  <a:pt x="1743" y="805"/>
                </a:lnTo>
                <a:lnTo>
                  <a:pt x="1751" y="796"/>
                </a:lnTo>
                <a:lnTo>
                  <a:pt x="1751" y="796"/>
                </a:lnTo>
                <a:lnTo>
                  <a:pt x="1755" y="792"/>
                </a:lnTo>
                <a:lnTo>
                  <a:pt x="1758" y="790"/>
                </a:lnTo>
                <a:lnTo>
                  <a:pt x="1761" y="789"/>
                </a:lnTo>
                <a:lnTo>
                  <a:pt x="1765" y="789"/>
                </a:lnTo>
                <a:lnTo>
                  <a:pt x="1772" y="791"/>
                </a:lnTo>
                <a:lnTo>
                  <a:pt x="1784" y="795"/>
                </a:lnTo>
                <a:lnTo>
                  <a:pt x="1784" y="795"/>
                </a:lnTo>
                <a:lnTo>
                  <a:pt x="1800" y="797"/>
                </a:lnTo>
                <a:lnTo>
                  <a:pt x="1819" y="798"/>
                </a:lnTo>
                <a:lnTo>
                  <a:pt x="1843" y="798"/>
                </a:lnTo>
                <a:lnTo>
                  <a:pt x="1843" y="798"/>
                </a:lnTo>
                <a:lnTo>
                  <a:pt x="1858" y="795"/>
                </a:lnTo>
                <a:lnTo>
                  <a:pt x="1889" y="786"/>
                </a:lnTo>
                <a:lnTo>
                  <a:pt x="1905" y="780"/>
                </a:lnTo>
                <a:lnTo>
                  <a:pt x="1918" y="774"/>
                </a:lnTo>
                <a:lnTo>
                  <a:pt x="1928" y="770"/>
                </a:lnTo>
                <a:lnTo>
                  <a:pt x="1930" y="767"/>
                </a:lnTo>
                <a:lnTo>
                  <a:pt x="1931" y="765"/>
                </a:lnTo>
                <a:lnTo>
                  <a:pt x="1931" y="765"/>
                </a:lnTo>
                <a:lnTo>
                  <a:pt x="1930" y="762"/>
                </a:lnTo>
                <a:lnTo>
                  <a:pt x="1928" y="761"/>
                </a:lnTo>
                <a:lnTo>
                  <a:pt x="1919" y="758"/>
                </a:lnTo>
                <a:lnTo>
                  <a:pt x="1905" y="755"/>
                </a:lnTo>
                <a:lnTo>
                  <a:pt x="1888" y="753"/>
                </a:lnTo>
                <a:lnTo>
                  <a:pt x="1847" y="749"/>
                </a:lnTo>
                <a:lnTo>
                  <a:pt x="1802" y="746"/>
                </a:lnTo>
                <a:lnTo>
                  <a:pt x="1802" y="746"/>
                </a:lnTo>
                <a:lnTo>
                  <a:pt x="1772" y="742"/>
                </a:lnTo>
                <a:lnTo>
                  <a:pt x="1731" y="737"/>
                </a:lnTo>
                <a:lnTo>
                  <a:pt x="1637" y="723"/>
                </a:lnTo>
                <a:lnTo>
                  <a:pt x="1520" y="703"/>
                </a:lnTo>
                <a:lnTo>
                  <a:pt x="1510" y="681"/>
                </a:lnTo>
                <a:lnTo>
                  <a:pt x="1510" y="618"/>
                </a:lnTo>
                <a:lnTo>
                  <a:pt x="1510" y="618"/>
                </a:lnTo>
                <a:lnTo>
                  <a:pt x="1508" y="553"/>
                </a:lnTo>
                <a:lnTo>
                  <a:pt x="1507" y="484"/>
                </a:lnTo>
                <a:lnTo>
                  <a:pt x="1507" y="484"/>
                </a:lnTo>
                <a:lnTo>
                  <a:pt x="1504" y="478"/>
                </a:lnTo>
                <a:lnTo>
                  <a:pt x="1498" y="466"/>
                </a:lnTo>
                <a:lnTo>
                  <a:pt x="1477" y="432"/>
                </a:lnTo>
                <a:lnTo>
                  <a:pt x="1447" y="387"/>
                </a:lnTo>
                <a:lnTo>
                  <a:pt x="1447" y="387"/>
                </a:lnTo>
                <a:lnTo>
                  <a:pt x="1410" y="365"/>
                </a:lnTo>
                <a:lnTo>
                  <a:pt x="1410" y="365"/>
                </a:lnTo>
                <a:lnTo>
                  <a:pt x="1403" y="346"/>
                </a:lnTo>
                <a:lnTo>
                  <a:pt x="1397" y="329"/>
                </a:lnTo>
                <a:lnTo>
                  <a:pt x="1397" y="329"/>
                </a:lnTo>
                <a:lnTo>
                  <a:pt x="1404" y="322"/>
                </a:lnTo>
                <a:lnTo>
                  <a:pt x="1409" y="316"/>
                </a:lnTo>
                <a:lnTo>
                  <a:pt x="1411" y="314"/>
                </a:lnTo>
                <a:lnTo>
                  <a:pt x="1411" y="311"/>
                </a:lnTo>
                <a:lnTo>
                  <a:pt x="1411" y="311"/>
                </a:lnTo>
                <a:lnTo>
                  <a:pt x="1411" y="301"/>
                </a:lnTo>
                <a:lnTo>
                  <a:pt x="1406" y="282"/>
                </a:lnTo>
                <a:lnTo>
                  <a:pt x="1403" y="271"/>
                </a:lnTo>
                <a:lnTo>
                  <a:pt x="1397" y="260"/>
                </a:lnTo>
                <a:lnTo>
                  <a:pt x="1391" y="249"/>
                </a:lnTo>
                <a:lnTo>
                  <a:pt x="1382" y="240"/>
                </a:lnTo>
                <a:lnTo>
                  <a:pt x="1382" y="240"/>
                </a:lnTo>
                <a:lnTo>
                  <a:pt x="1374" y="231"/>
                </a:lnTo>
                <a:lnTo>
                  <a:pt x="1363" y="225"/>
                </a:lnTo>
                <a:lnTo>
                  <a:pt x="1351" y="221"/>
                </a:lnTo>
                <a:lnTo>
                  <a:pt x="1338" y="217"/>
                </a:lnTo>
                <a:lnTo>
                  <a:pt x="1326" y="215"/>
                </a:lnTo>
                <a:lnTo>
                  <a:pt x="1314" y="215"/>
                </a:lnTo>
                <a:lnTo>
                  <a:pt x="1304" y="215"/>
                </a:lnTo>
                <a:lnTo>
                  <a:pt x="1294" y="216"/>
                </a:lnTo>
                <a:lnTo>
                  <a:pt x="1294" y="216"/>
                </a:lnTo>
                <a:lnTo>
                  <a:pt x="1286" y="219"/>
                </a:lnTo>
                <a:lnTo>
                  <a:pt x="1275" y="224"/>
                </a:lnTo>
                <a:lnTo>
                  <a:pt x="1263" y="230"/>
                </a:lnTo>
                <a:lnTo>
                  <a:pt x="1251" y="237"/>
                </a:lnTo>
                <a:lnTo>
                  <a:pt x="1229" y="252"/>
                </a:lnTo>
                <a:lnTo>
                  <a:pt x="1221" y="259"/>
                </a:lnTo>
                <a:lnTo>
                  <a:pt x="1215" y="265"/>
                </a:lnTo>
                <a:lnTo>
                  <a:pt x="1215" y="265"/>
                </a:lnTo>
                <a:lnTo>
                  <a:pt x="1214" y="268"/>
                </a:lnTo>
                <a:lnTo>
                  <a:pt x="1211" y="272"/>
                </a:lnTo>
                <a:lnTo>
                  <a:pt x="1210" y="282"/>
                </a:lnTo>
                <a:lnTo>
                  <a:pt x="1210" y="292"/>
                </a:lnTo>
                <a:lnTo>
                  <a:pt x="1211" y="303"/>
                </a:lnTo>
                <a:lnTo>
                  <a:pt x="1214" y="322"/>
                </a:lnTo>
                <a:lnTo>
                  <a:pt x="1215" y="331"/>
                </a:lnTo>
                <a:lnTo>
                  <a:pt x="1231" y="332"/>
                </a:lnTo>
                <a:lnTo>
                  <a:pt x="1231" y="332"/>
                </a:lnTo>
                <a:lnTo>
                  <a:pt x="1233" y="345"/>
                </a:lnTo>
                <a:lnTo>
                  <a:pt x="1235" y="356"/>
                </a:lnTo>
                <a:lnTo>
                  <a:pt x="1235" y="365"/>
                </a:lnTo>
                <a:lnTo>
                  <a:pt x="1235" y="365"/>
                </a:lnTo>
                <a:lnTo>
                  <a:pt x="1234" y="375"/>
                </a:lnTo>
                <a:lnTo>
                  <a:pt x="1233" y="383"/>
                </a:lnTo>
                <a:lnTo>
                  <a:pt x="1233" y="383"/>
                </a:lnTo>
                <a:lnTo>
                  <a:pt x="1233" y="387"/>
                </a:lnTo>
                <a:lnTo>
                  <a:pt x="1234" y="388"/>
                </a:lnTo>
                <a:lnTo>
                  <a:pt x="1238" y="390"/>
                </a:lnTo>
                <a:lnTo>
                  <a:pt x="1243" y="392"/>
                </a:lnTo>
                <a:lnTo>
                  <a:pt x="1244" y="392"/>
                </a:lnTo>
                <a:lnTo>
                  <a:pt x="1244" y="392"/>
                </a:lnTo>
                <a:lnTo>
                  <a:pt x="1244" y="392"/>
                </a:lnTo>
                <a:lnTo>
                  <a:pt x="1245" y="399"/>
                </a:lnTo>
                <a:lnTo>
                  <a:pt x="1246" y="405"/>
                </a:lnTo>
                <a:lnTo>
                  <a:pt x="1249" y="411"/>
                </a:lnTo>
                <a:lnTo>
                  <a:pt x="1249" y="411"/>
                </a:lnTo>
                <a:lnTo>
                  <a:pt x="1254" y="421"/>
                </a:lnTo>
                <a:lnTo>
                  <a:pt x="1258" y="425"/>
                </a:lnTo>
                <a:lnTo>
                  <a:pt x="1258" y="425"/>
                </a:lnTo>
                <a:lnTo>
                  <a:pt x="1262" y="429"/>
                </a:lnTo>
                <a:lnTo>
                  <a:pt x="1264" y="431"/>
                </a:lnTo>
                <a:lnTo>
                  <a:pt x="1264" y="433"/>
                </a:lnTo>
                <a:lnTo>
                  <a:pt x="1264" y="433"/>
                </a:lnTo>
                <a:lnTo>
                  <a:pt x="1250" y="441"/>
                </a:lnTo>
                <a:lnTo>
                  <a:pt x="1217" y="455"/>
                </a:lnTo>
                <a:lnTo>
                  <a:pt x="1171" y="475"/>
                </a:lnTo>
                <a:lnTo>
                  <a:pt x="1171" y="475"/>
                </a:lnTo>
                <a:lnTo>
                  <a:pt x="1164" y="472"/>
                </a:lnTo>
                <a:lnTo>
                  <a:pt x="1158" y="468"/>
                </a:lnTo>
                <a:lnTo>
                  <a:pt x="1155" y="466"/>
                </a:lnTo>
                <a:lnTo>
                  <a:pt x="1155" y="466"/>
                </a:lnTo>
                <a:lnTo>
                  <a:pt x="1153" y="459"/>
                </a:lnTo>
                <a:lnTo>
                  <a:pt x="1152" y="453"/>
                </a:lnTo>
                <a:lnTo>
                  <a:pt x="1150" y="447"/>
                </a:lnTo>
                <a:lnTo>
                  <a:pt x="1150" y="447"/>
                </a:lnTo>
                <a:lnTo>
                  <a:pt x="1147" y="431"/>
                </a:lnTo>
                <a:lnTo>
                  <a:pt x="1141" y="408"/>
                </a:lnTo>
                <a:lnTo>
                  <a:pt x="1141" y="408"/>
                </a:lnTo>
                <a:lnTo>
                  <a:pt x="1137" y="402"/>
                </a:lnTo>
                <a:lnTo>
                  <a:pt x="1134" y="398"/>
                </a:lnTo>
                <a:lnTo>
                  <a:pt x="1129" y="394"/>
                </a:lnTo>
                <a:lnTo>
                  <a:pt x="1123" y="390"/>
                </a:lnTo>
                <a:lnTo>
                  <a:pt x="1115" y="387"/>
                </a:lnTo>
                <a:lnTo>
                  <a:pt x="1110" y="386"/>
                </a:lnTo>
                <a:lnTo>
                  <a:pt x="1117" y="276"/>
                </a:lnTo>
                <a:lnTo>
                  <a:pt x="1117" y="276"/>
                </a:lnTo>
                <a:lnTo>
                  <a:pt x="1150" y="188"/>
                </a:lnTo>
                <a:lnTo>
                  <a:pt x="1176" y="120"/>
                </a:lnTo>
                <a:lnTo>
                  <a:pt x="1191" y="73"/>
                </a:lnTo>
                <a:lnTo>
                  <a:pt x="1191" y="73"/>
                </a:lnTo>
                <a:lnTo>
                  <a:pt x="1194" y="61"/>
                </a:lnTo>
                <a:lnTo>
                  <a:pt x="1196" y="51"/>
                </a:lnTo>
                <a:lnTo>
                  <a:pt x="1197" y="41"/>
                </a:lnTo>
                <a:lnTo>
                  <a:pt x="1196" y="32"/>
                </a:lnTo>
                <a:lnTo>
                  <a:pt x="1194" y="23"/>
                </a:lnTo>
                <a:lnTo>
                  <a:pt x="1189" y="16"/>
                </a:lnTo>
                <a:lnTo>
                  <a:pt x="1183" y="9"/>
                </a:lnTo>
                <a:lnTo>
                  <a:pt x="1174" y="3"/>
                </a:lnTo>
                <a:lnTo>
                  <a:pt x="1174" y="3"/>
                </a:lnTo>
                <a:lnTo>
                  <a:pt x="1168" y="2"/>
                </a:lnTo>
                <a:lnTo>
                  <a:pt x="1162" y="0"/>
                </a:lnTo>
                <a:lnTo>
                  <a:pt x="1154" y="3"/>
                </a:lnTo>
                <a:lnTo>
                  <a:pt x="1144" y="5"/>
                </a:lnTo>
                <a:lnTo>
                  <a:pt x="1135" y="10"/>
                </a:lnTo>
                <a:lnTo>
                  <a:pt x="1124" y="16"/>
                </a:lnTo>
                <a:lnTo>
                  <a:pt x="1103" y="29"/>
                </a:lnTo>
                <a:lnTo>
                  <a:pt x="1082" y="45"/>
                </a:lnTo>
                <a:lnTo>
                  <a:pt x="1066" y="60"/>
                </a:lnTo>
                <a:lnTo>
                  <a:pt x="1060" y="69"/>
                </a:lnTo>
                <a:lnTo>
                  <a:pt x="1055" y="76"/>
                </a:lnTo>
                <a:lnTo>
                  <a:pt x="1051" y="82"/>
                </a:lnTo>
                <a:lnTo>
                  <a:pt x="1050" y="88"/>
                </a:lnTo>
                <a:lnTo>
                  <a:pt x="1050" y="88"/>
                </a:lnTo>
                <a:lnTo>
                  <a:pt x="1052" y="103"/>
                </a:lnTo>
                <a:lnTo>
                  <a:pt x="1058" y="128"/>
                </a:lnTo>
                <a:lnTo>
                  <a:pt x="1075" y="193"/>
                </a:lnTo>
                <a:lnTo>
                  <a:pt x="1099" y="279"/>
                </a:lnTo>
                <a:lnTo>
                  <a:pt x="1093" y="386"/>
                </a:lnTo>
                <a:close/>
                <a:moveTo>
                  <a:pt x="1107" y="475"/>
                </a:moveTo>
                <a:lnTo>
                  <a:pt x="1124" y="479"/>
                </a:lnTo>
                <a:lnTo>
                  <a:pt x="1124" y="479"/>
                </a:lnTo>
                <a:lnTo>
                  <a:pt x="1133" y="505"/>
                </a:lnTo>
                <a:lnTo>
                  <a:pt x="1140" y="526"/>
                </a:lnTo>
                <a:lnTo>
                  <a:pt x="1143" y="533"/>
                </a:lnTo>
                <a:lnTo>
                  <a:pt x="1147" y="537"/>
                </a:lnTo>
                <a:lnTo>
                  <a:pt x="1147" y="537"/>
                </a:lnTo>
                <a:lnTo>
                  <a:pt x="1154" y="543"/>
                </a:lnTo>
                <a:lnTo>
                  <a:pt x="1160" y="547"/>
                </a:lnTo>
                <a:lnTo>
                  <a:pt x="1168" y="549"/>
                </a:lnTo>
                <a:lnTo>
                  <a:pt x="1178" y="549"/>
                </a:lnTo>
                <a:lnTo>
                  <a:pt x="1178" y="549"/>
                </a:lnTo>
                <a:lnTo>
                  <a:pt x="1197" y="545"/>
                </a:lnTo>
                <a:lnTo>
                  <a:pt x="1222" y="539"/>
                </a:lnTo>
                <a:lnTo>
                  <a:pt x="1254" y="528"/>
                </a:lnTo>
                <a:lnTo>
                  <a:pt x="1260" y="590"/>
                </a:lnTo>
                <a:lnTo>
                  <a:pt x="1233" y="659"/>
                </a:lnTo>
                <a:lnTo>
                  <a:pt x="1095" y="646"/>
                </a:lnTo>
                <a:lnTo>
                  <a:pt x="1107" y="4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3EF74D57-F493-4427-9F40-249716B90BFC}"/>
              </a:ext>
            </a:extLst>
          </p:cNvPr>
          <p:cNvSpPr>
            <a:spLocks noEditPoints="1"/>
          </p:cNvSpPr>
          <p:nvPr/>
        </p:nvSpPr>
        <p:spPr bwMode="auto">
          <a:xfrm>
            <a:off x="712787" y="4241145"/>
            <a:ext cx="2714563" cy="1839912"/>
          </a:xfrm>
          <a:custGeom>
            <a:avLst/>
            <a:gdLst>
              <a:gd name="T0" fmla="*/ 564 w 1468"/>
              <a:gd name="T1" fmla="*/ 394 h 995"/>
              <a:gd name="T2" fmla="*/ 522 w 1468"/>
              <a:gd name="T3" fmla="*/ 379 h 995"/>
              <a:gd name="T4" fmla="*/ 481 w 1468"/>
              <a:gd name="T5" fmla="*/ 359 h 995"/>
              <a:gd name="T6" fmla="*/ 454 w 1468"/>
              <a:gd name="T7" fmla="*/ 351 h 995"/>
              <a:gd name="T8" fmla="*/ 165 w 1468"/>
              <a:gd name="T9" fmla="*/ 103 h 995"/>
              <a:gd name="T10" fmla="*/ 33 w 1468"/>
              <a:gd name="T11" fmla="*/ 0 h 995"/>
              <a:gd name="T12" fmla="*/ 6 w 1468"/>
              <a:gd name="T13" fmla="*/ 29 h 995"/>
              <a:gd name="T14" fmla="*/ 7 w 1468"/>
              <a:gd name="T15" fmla="*/ 120 h 995"/>
              <a:gd name="T16" fmla="*/ 47 w 1468"/>
              <a:gd name="T17" fmla="*/ 198 h 995"/>
              <a:gd name="T18" fmla="*/ 180 w 1468"/>
              <a:gd name="T19" fmla="*/ 265 h 995"/>
              <a:gd name="T20" fmla="*/ 324 w 1468"/>
              <a:gd name="T21" fmla="*/ 308 h 995"/>
              <a:gd name="T22" fmla="*/ 461 w 1468"/>
              <a:gd name="T23" fmla="*/ 409 h 995"/>
              <a:gd name="T24" fmla="*/ 467 w 1468"/>
              <a:gd name="T25" fmla="*/ 452 h 995"/>
              <a:gd name="T26" fmla="*/ 382 w 1468"/>
              <a:gd name="T27" fmla="*/ 518 h 995"/>
              <a:gd name="T28" fmla="*/ 338 w 1468"/>
              <a:gd name="T29" fmla="*/ 579 h 995"/>
              <a:gd name="T30" fmla="*/ 357 w 1468"/>
              <a:gd name="T31" fmla="*/ 603 h 995"/>
              <a:gd name="T32" fmla="*/ 468 w 1468"/>
              <a:gd name="T33" fmla="*/ 573 h 995"/>
              <a:gd name="T34" fmla="*/ 552 w 1468"/>
              <a:gd name="T35" fmla="*/ 556 h 995"/>
              <a:gd name="T36" fmla="*/ 572 w 1468"/>
              <a:gd name="T37" fmla="*/ 644 h 995"/>
              <a:gd name="T38" fmla="*/ 576 w 1468"/>
              <a:gd name="T39" fmla="*/ 694 h 995"/>
              <a:gd name="T40" fmla="*/ 530 w 1468"/>
              <a:gd name="T41" fmla="*/ 770 h 995"/>
              <a:gd name="T42" fmla="*/ 429 w 1468"/>
              <a:gd name="T43" fmla="*/ 824 h 995"/>
              <a:gd name="T44" fmla="*/ 449 w 1468"/>
              <a:gd name="T45" fmla="*/ 861 h 995"/>
              <a:gd name="T46" fmla="*/ 527 w 1468"/>
              <a:gd name="T47" fmla="*/ 919 h 995"/>
              <a:gd name="T48" fmla="*/ 593 w 1468"/>
              <a:gd name="T49" fmla="*/ 928 h 995"/>
              <a:gd name="T50" fmla="*/ 634 w 1468"/>
              <a:gd name="T51" fmla="*/ 944 h 995"/>
              <a:gd name="T52" fmla="*/ 680 w 1468"/>
              <a:gd name="T53" fmla="*/ 977 h 995"/>
              <a:gd name="T54" fmla="*/ 770 w 1468"/>
              <a:gd name="T55" fmla="*/ 982 h 995"/>
              <a:gd name="T56" fmla="*/ 823 w 1468"/>
              <a:gd name="T57" fmla="*/ 983 h 995"/>
              <a:gd name="T58" fmla="*/ 896 w 1468"/>
              <a:gd name="T59" fmla="*/ 963 h 995"/>
              <a:gd name="T60" fmla="*/ 932 w 1468"/>
              <a:gd name="T61" fmla="*/ 937 h 995"/>
              <a:gd name="T62" fmla="*/ 989 w 1468"/>
              <a:gd name="T63" fmla="*/ 920 h 995"/>
              <a:gd name="T64" fmla="*/ 1012 w 1468"/>
              <a:gd name="T65" fmla="*/ 873 h 995"/>
              <a:gd name="T66" fmla="*/ 1009 w 1468"/>
              <a:gd name="T67" fmla="*/ 827 h 995"/>
              <a:gd name="T68" fmla="*/ 954 w 1468"/>
              <a:gd name="T69" fmla="*/ 791 h 995"/>
              <a:gd name="T70" fmla="*/ 907 w 1468"/>
              <a:gd name="T71" fmla="*/ 717 h 995"/>
              <a:gd name="T72" fmla="*/ 911 w 1468"/>
              <a:gd name="T73" fmla="*/ 741 h 995"/>
              <a:gd name="T74" fmla="*/ 1103 w 1468"/>
              <a:gd name="T75" fmla="*/ 858 h 995"/>
              <a:gd name="T76" fmla="*/ 1207 w 1468"/>
              <a:gd name="T77" fmla="*/ 979 h 995"/>
              <a:gd name="T78" fmla="*/ 1330 w 1468"/>
              <a:gd name="T79" fmla="*/ 989 h 995"/>
              <a:gd name="T80" fmla="*/ 1394 w 1468"/>
              <a:gd name="T81" fmla="*/ 993 h 995"/>
              <a:gd name="T82" fmla="*/ 1462 w 1468"/>
              <a:gd name="T83" fmla="*/ 993 h 995"/>
              <a:gd name="T84" fmla="*/ 1420 w 1468"/>
              <a:gd name="T85" fmla="*/ 952 h 995"/>
              <a:gd name="T86" fmla="*/ 1253 w 1468"/>
              <a:gd name="T87" fmla="*/ 869 h 995"/>
              <a:gd name="T88" fmla="*/ 1097 w 1468"/>
              <a:gd name="T89" fmla="*/ 829 h 995"/>
              <a:gd name="T90" fmla="*/ 1005 w 1468"/>
              <a:gd name="T91" fmla="*/ 741 h 995"/>
              <a:gd name="T92" fmla="*/ 1036 w 1468"/>
              <a:gd name="T93" fmla="*/ 705 h 995"/>
              <a:gd name="T94" fmla="*/ 1018 w 1468"/>
              <a:gd name="T95" fmla="*/ 617 h 995"/>
              <a:gd name="T96" fmla="*/ 973 w 1468"/>
              <a:gd name="T97" fmla="*/ 500 h 995"/>
              <a:gd name="T98" fmla="*/ 907 w 1468"/>
              <a:gd name="T99" fmla="*/ 442 h 995"/>
              <a:gd name="T100" fmla="*/ 862 w 1468"/>
              <a:gd name="T101" fmla="*/ 406 h 995"/>
              <a:gd name="T102" fmla="*/ 842 w 1468"/>
              <a:gd name="T103" fmla="*/ 361 h 995"/>
              <a:gd name="T104" fmla="*/ 863 w 1468"/>
              <a:gd name="T105" fmla="*/ 251 h 995"/>
              <a:gd name="T106" fmla="*/ 835 w 1468"/>
              <a:gd name="T107" fmla="*/ 189 h 995"/>
              <a:gd name="T108" fmla="*/ 777 w 1468"/>
              <a:gd name="T109" fmla="*/ 159 h 995"/>
              <a:gd name="T110" fmla="*/ 705 w 1468"/>
              <a:gd name="T111" fmla="*/ 174 h 995"/>
              <a:gd name="T112" fmla="*/ 661 w 1468"/>
              <a:gd name="T113" fmla="*/ 254 h 995"/>
              <a:gd name="T114" fmla="*/ 669 w 1468"/>
              <a:gd name="T115" fmla="*/ 312 h 995"/>
              <a:gd name="T116" fmla="*/ 687 w 1468"/>
              <a:gd name="T117" fmla="*/ 365 h 995"/>
              <a:gd name="T118" fmla="*/ 915 w 1468"/>
              <a:gd name="T119" fmla="*/ 611 h 995"/>
              <a:gd name="T120" fmla="*/ 895 w 1468"/>
              <a:gd name="T121" fmla="*/ 684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8" h="995">
                <a:moveTo>
                  <a:pt x="683" y="377"/>
                </a:moveTo>
                <a:lnTo>
                  <a:pt x="683" y="377"/>
                </a:lnTo>
                <a:lnTo>
                  <a:pt x="611" y="385"/>
                </a:lnTo>
                <a:lnTo>
                  <a:pt x="611" y="385"/>
                </a:lnTo>
                <a:lnTo>
                  <a:pt x="584" y="390"/>
                </a:lnTo>
                <a:lnTo>
                  <a:pt x="564" y="394"/>
                </a:lnTo>
                <a:lnTo>
                  <a:pt x="564" y="394"/>
                </a:lnTo>
                <a:lnTo>
                  <a:pt x="548" y="396"/>
                </a:lnTo>
                <a:lnTo>
                  <a:pt x="542" y="397"/>
                </a:lnTo>
                <a:lnTo>
                  <a:pt x="538" y="397"/>
                </a:lnTo>
                <a:lnTo>
                  <a:pt x="538" y="397"/>
                </a:lnTo>
                <a:lnTo>
                  <a:pt x="535" y="395"/>
                </a:lnTo>
                <a:lnTo>
                  <a:pt x="532" y="391"/>
                </a:lnTo>
                <a:lnTo>
                  <a:pt x="522" y="379"/>
                </a:lnTo>
                <a:lnTo>
                  <a:pt x="512" y="367"/>
                </a:lnTo>
                <a:lnTo>
                  <a:pt x="508" y="364"/>
                </a:lnTo>
                <a:lnTo>
                  <a:pt x="505" y="361"/>
                </a:lnTo>
                <a:lnTo>
                  <a:pt x="505" y="361"/>
                </a:lnTo>
                <a:lnTo>
                  <a:pt x="492" y="359"/>
                </a:lnTo>
                <a:lnTo>
                  <a:pt x="486" y="359"/>
                </a:lnTo>
                <a:lnTo>
                  <a:pt x="481" y="359"/>
                </a:lnTo>
                <a:lnTo>
                  <a:pt x="481" y="359"/>
                </a:lnTo>
                <a:lnTo>
                  <a:pt x="478" y="359"/>
                </a:lnTo>
                <a:lnTo>
                  <a:pt x="472" y="357"/>
                </a:lnTo>
                <a:lnTo>
                  <a:pt x="463" y="353"/>
                </a:lnTo>
                <a:lnTo>
                  <a:pt x="463" y="353"/>
                </a:lnTo>
                <a:lnTo>
                  <a:pt x="457" y="352"/>
                </a:lnTo>
                <a:lnTo>
                  <a:pt x="454" y="351"/>
                </a:lnTo>
                <a:lnTo>
                  <a:pt x="449" y="347"/>
                </a:lnTo>
                <a:lnTo>
                  <a:pt x="449" y="347"/>
                </a:lnTo>
                <a:lnTo>
                  <a:pt x="276" y="212"/>
                </a:lnTo>
                <a:lnTo>
                  <a:pt x="276" y="212"/>
                </a:lnTo>
                <a:lnTo>
                  <a:pt x="241" y="177"/>
                </a:lnTo>
                <a:lnTo>
                  <a:pt x="206" y="143"/>
                </a:lnTo>
                <a:lnTo>
                  <a:pt x="165" y="103"/>
                </a:lnTo>
                <a:lnTo>
                  <a:pt x="122" y="64"/>
                </a:lnTo>
                <a:lnTo>
                  <a:pt x="101" y="46"/>
                </a:lnTo>
                <a:lnTo>
                  <a:pt x="82" y="30"/>
                </a:lnTo>
                <a:lnTo>
                  <a:pt x="65" y="17"/>
                </a:lnTo>
                <a:lnTo>
                  <a:pt x="50" y="7"/>
                </a:lnTo>
                <a:lnTo>
                  <a:pt x="38" y="1"/>
                </a:lnTo>
                <a:lnTo>
                  <a:pt x="33" y="0"/>
                </a:lnTo>
                <a:lnTo>
                  <a:pt x="29" y="0"/>
                </a:lnTo>
                <a:lnTo>
                  <a:pt x="29" y="0"/>
                </a:lnTo>
                <a:lnTo>
                  <a:pt x="24" y="3"/>
                </a:lnTo>
                <a:lnTo>
                  <a:pt x="18" y="7"/>
                </a:lnTo>
                <a:lnTo>
                  <a:pt x="13" y="13"/>
                </a:lnTo>
                <a:lnTo>
                  <a:pt x="9" y="21"/>
                </a:lnTo>
                <a:lnTo>
                  <a:pt x="6" y="29"/>
                </a:lnTo>
                <a:lnTo>
                  <a:pt x="2" y="40"/>
                </a:lnTo>
                <a:lnTo>
                  <a:pt x="1" y="50"/>
                </a:lnTo>
                <a:lnTo>
                  <a:pt x="0" y="64"/>
                </a:lnTo>
                <a:lnTo>
                  <a:pt x="0" y="77"/>
                </a:lnTo>
                <a:lnTo>
                  <a:pt x="1" y="90"/>
                </a:lnTo>
                <a:lnTo>
                  <a:pt x="3" y="105"/>
                </a:lnTo>
                <a:lnTo>
                  <a:pt x="7" y="120"/>
                </a:lnTo>
                <a:lnTo>
                  <a:pt x="13" y="135"/>
                </a:lnTo>
                <a:lnTo>
                  <a:pt x="19" y="151"/>
                </a:lnTo>
                <a:lnTo>
                  <a:pt x="26" y="166"/>
                </a:lnTo>
                <a:lnTo>
                  <a:pt x="35" y="182"/>
                </a:lnTo>
                <a:lnTo>
                  <a:pt x="35" y="182"/>
                </a:lnTo>
                <a:lnTo>
                  <a:pt x="41" y="190"/>
                </a:lnTo>
                <a:lnTo>
                  <a:pt x="47" y="198"/>
                </a:lnTo>
                <a:lnTo>
                  <a:pt x="62" y="211"/>
                </a:lnTo>
                <a:lnTo>
                  <a:pt x="79" y="223"/>
                </a:lnTo>
                <a:lnTo>
                  <a:pt x="96" y="233"/>
                </a:lnTo>
                <a:lnTo>
                  <a:pt x="117" y="243"/>
                </a:lnTo>
                <a:lnTo>
                  <a:pt x="137" y="250"/>
                </a:lnTo>
                <a:lnTo>
                  <a:pt x="159" y="259"/>
                </a:lnTo>
                <a:lnTo>
                  <a:pt x="180" y="265"/>
                </a:lnTo>
                <a:lnTo>
                  <a:pt x="222" y="275"/>
                </a:lnTo>
                <a:lnTo>
                  <a:pt x="260" y="284"/>
                </a:lnTo>
                <a:lnTo>
                  <a:pt x="290" y="291"/>
                </a:lnTo>
                <a:lnTo>
                  <a:pt x="301" y="294"/>
                </a:lnTo>
                <a:lnTo>
                  <a:pt x="308" y="297"/>
                </a:lnTo>
                <a:lnTo>
                  <a:pt x="308" y="297"/>
                </a:lnTo>
                <a:lnTo>
                  <a:pt x="324" y="308"/>
                </a:lnTo>
                <a:lnTo>
                  <a:pt x="345" y="322"/>
                </a:lnTo>
                <a:lnTo>
                  <a:pt x="397" y="360"/>
                </a:lnTo>
                <a:lnTo>
                  <a:pt x="441" y="394"/>
                </a:lnTo>
                <a:lnTo>
                  <a:pt x="455" y="404"/>
                </a:lnTo>
                <a:lnTo>
                  <a:pt x="461" y="409"/>
                </a:lnTo>
                <a:lnTo>
                  <a:pt x="461" y="409"/>
                </a:lnTo>
                <a:lnTo>
                  <a:pt x="461" y="409"/>
                </a:lnTo>
                <a:lnTo>
                  <a:pt x="462" y="410"/>
                </a:lnTo>
                <a:lnTo>
                  <a:pt x="462" y="416"/>
                </a:lnTo>
                <a:lnTo>
                  <a:pt x="463" y="430"/>
                </a:lnTo>
                <a:lnTo>
                  <a:pt x="463" y="430"/>
                </a:lnTo>
                <a:lnTo>
                  <a:pt x="465" y="442"/>
                </a:lnTo>
                <a:lnTo>
                  <a:pt x="466" y="448"/>
                </a:lnTo>
                <a:lnTo>
                  <a:pt x="467" y="452"/>
                </a:lnTo>
                <a:lnTo>
                  <a:pt x="469" y="462"/>
                </a:lnTo>
                <a:lnTo>
                  <a:pt x="469" y="462"/>
                </a:lnTo>
                <a:lnTo>
                  <a:pt x="457" y="468"/>
                </a:lnTo>
                <a:lnTo>
                  <a:pt x="430" y="485"/>
                </a:lnTo>
                <a:lnTo>
                  <a:pt x="413" y="494"/>
                </a:lnTo>
                <a:lnTo>
                  <a:pt x="397" y="506"/>
                </a:lnTo>
                <a:lnTo>
                  <a:pt x="382" y="518"/>
                </a:lnTo>
                <a:lnTo>
                  <a:pt x="370" y="529"/>
                </a:lnTo>
                <a:lnTo>
                  <a:pt x="370" y="529"/>
                </a:lnTo>
                <a:lnTo>
                  <a:pt x="353" y="549"/>
                </a:lnTo>
                <a:lnTo>
                  <a:pt x="346" y="558"/>
                </a:lnTo>
                <a:lnTo>
                  <a:pt x="342" y="565"/>
                </a:lnTo>
                <a:lnTo>
                  <a:pt x="339" y="572"/>
                </a:lnTo>
                <a:lnTo>
                  <a:pt x="338" y="579"/>
                </a:lnTo>
                <a:lnTo>
                  <a:pt x="338" y="586"/>
                </a:lnTo>
                <a:lnTo>
                  <a:pt x="340" y="593"/>
                </a:lnTo>
                <a:lnTo>
                  <a:pt x="340" y="593"/>
                </a:lnTo>
                <a:lnTo>
                  <a:pt x="343" y="597"/>
                </a:lnTo>
                <a:lnTo>
                  <a:pt x="346" y="599"/>
                </a:lnTo>
                <a:lnTo>
                  <a:pt x="351" y="602"/>
                </a:lnTo>
                <a:lnTo>
                  <a:pt x="357" y="603"/>
                </a:lnTo>
                <a:lnTo>
                  <a:pt x="370" y="603"/>
                </a:lnTo>
                <a:lnTo>
                  <a:pt x="386" y="601"/>
                </a:lnTo>
                <a:lnTo>
                  <a:pt x="402" y="597"/>
                </a:lnTo>
                <a:lnTo>
                  <a:pt x="418" y="592"/>
                </a:lnTo>
                <a:lnTo>
                  <a:pt x="447" y="583"/>
                </a:lnTo>
                <a:lnTo>
                  <a:pt x="447" y="583"/>
                </a:lnTo>
                <a:lnTo>
                  <a:pt x="468" y="573"/>
                </a:lnTo>
                <a:lnTo>
                  <a:pt x="487" y="564"/>
                </a:lnTo>
                <a:lnTo>
                  <a:pt x="514" y="549"/>
                </a:lnTo>
                <a:lnTo>
                  <a:pt x="514" y="549"/>
                </a:lnTo>
                <a:lnTo>
                  <a:pt x="532" y="542"/>
                </a:lnTo>
                <a:lnTo>
                  <a:pt x="540" y="538"/>
                </a:lnTo>
                <a:lnTo>
                  <a:pt x="540" y="538"/>
                </a:lnTo>
                <a:lnTo>
                  <a:pt x="552" y="556"/>
                </a:lnTo>
                <a:lnTo>
                  <a:pt x="560" y="570"/>
                </a:lnTo>
                <a:lnTo>
                  <a:pt x="563" y="576"/>
                </a:lnTo>
                <a:lnTo>
                  <a:pt x="564" y="579"/>
                </a:lnTo>
                <a:lnTo>
                  <a:pt x="564" y="579"/>
                </a:lnTo>
                <a:lnTo>
                  <a:pt x="567" y="608"/>
                </a:lnTo>
                <a:lnTo>
                  <a:pt x="571" y="628"/>
                </a:lnTo>
                <a:lnTo>
                  <a:pt x="572" y="644"/>
                </a:lnTo>
                <a:lnTo>
                  <a:pt x="572" y="644"/>
                </a:lnTo>
                <a:lnTo>
                  <a:pt x="572" y="654"/>
                </a:lnTo>
                <a:lnTo>
                  <a:pt x="571" y="663"/>
                </a:lnTo>
                <a:lnTo>
                  <a:pt x="571" y="675"/>
                </a:lnTo>
                <a:lnTo>
                  <a:pt x="572" y="683"/>
                </a:lnTo>
                <a:lnTo>
                  <a:pt x="576" y="694"/>
                </a:lnTo>
                <a:lnTo>
                  <a:pt x="576" y="694"/>
                </a:lnTo>
                <a:lnTo>
                  <a:pt x="581" y="714"/>
                </a:lnTo>
                <a:lnTo>
                  <a:pt x="584" y="731"/>
                </a:lnTo>
                <a:lnTo>
                  <a:pt x="587" y="747"/>
                </a:lnTo>
                <a:lnTo>
                  <a:pt x="584" y="755"/>
                </a:lnTo>
                <a:lnTo>
                  <a:pt x="584" y="755"/>
                </a:lnTo>
                <a:lnTo>
                  <a:pt x="558" y="763"/>
                </a:lnTo>
                <a:lnTo>
                  <a:pt x="530" y="770"/>
                </a:lnTo>
                <a:lnTo>
                  <a:pt x="499" y="781"/>
                </a:lnTo>
                <a:lnTo>
                  <a:pt x="471" y="793"/>
                </a:lnTo>
                <a:lnTo>
                  <a:pt x="457" y="800"/>
                </a:lnTo>
                <a:lnTo>
                  <a:pt x="446" y="808"/>
                </a:lnTo>
                <a:lnTo>
                  <a:pt x="436" y="814"/>
                </a:lnTo>
                <a:lnTo>
                  <a:pt x="430" y="821"/>
                </a:lnTo>
                <a:lnTo>
                  <a:pt x="429" y="824"/>
                </a:lnTo>
                <a:lnTo>
                  <a:pt x="428" y="828"/>
                </a:lnTo>
                <a:lnTo>
                  <a:pt x="428" y="831"/>
                </a:lnTo>
                <a:lnTo>
                  <a:pt x="429" y="835"/>
                </a:lnTo>
                <a:lnTo>
                  <a:pt x="429" y="835"/>
                </a:lnTo>
                <a:lnTo>
                  <a:pt x="432" y="841"/>
                </a:lnTo>
                <a:lnTo>
                  <a:pt x="437" y="848"/>
                </a:lnTo>
                <a:lnTo>
                  <a:pt x="449" y="861"/>
                </a:lnTo>
                <a:lnTo>
                  <a:pt x="462" y="873"/>
                </a:lnTo>
                <a:lnTo>
                  <a:pt x="477" y="885"/>
                </a:lnTo>
                <a:lnTo>
                  <a:pt x="501" y="902"/>
                </a:lnTo>
                <a:lnTo>
                  <a:pt x="511" y="908"/>
                </a:lnTo>
                <a:lnTo>
                  <a:pt x="511" y="908"/>
                </a:lnTo>
                <a:lnTo>
                  <a:pt x="515" y="912"/>
                </a:lnTo>
                <a:lnTo>
                  <a:pt x="527" y="919"/>
                </a:lnTo>
                <a:lnTo>
                  <a:pt x="534" y="922"/>
                </a:lnTo>
                <a:lnTo>
                  <a:pt x="542" y="926"/>
                </a:lnTo>
                <a:lnTo>
                  <a:pt x="552" y="928"/>
                </a:lnTo>
                <a:lnTo>
                  <a:pt x="560" y="928"/>
                </a:lnTo>
                <a:lnTo>
                  <a:pt x="560" y="928"/>
                </a:lnTo>
                <a:lnTo>
                  <a:pt x="581" y="928"/>
                </a:lnTo>
                <a:lnTo>
                  <a:pt x="593" y="928"/>
                </a:lnTo>
                <a:lnTo>
                  <a:pt x="603" y="930"/>
                </a:lnTo>
                <a:lnTo>
                  <a:pt x="613" y="931"/>
                </a:lnTo>
                <a:lnTo>
                  <a:pt x="622" y="933"/>
                </a:lnTo>
                <a:lnTo>
                  <a:pt x="630" y="938"/>
                </a:lnTo>
                <a:lnTo>
                  <a:pt x="632" y="940"/>
                </a:lnTo>
                <a:lnTo>
                  <a:pt x="634" y="944"/>
                </a:lnTo>
                <a:lnTo>
                  <a:pt x="634" y="944"/>
                </a:lnTo>
                <a:lnTo>
                  <a:pt x="638" y="950"/>
                </a:lnTo>
                <a:lnTo>
                  <a:pt x="643" y="956"/>
                </a:lnTo>
                <a:lnTo>
                  <a:pt x="654" y="965"/>
                </a:lnTo>
                <a:lnTo>
                  <a:pt x="663" y="973"/>
                </a:lnTo>
                <a:lnTo>
                  <a:pt x="669" y="976"/>
                </a:lnTo>
                <a:lnTo>
                  <a:pt x="669" y="976"/>
                </a:lnTo>
                <a:lnTo>
                  <a:pt x="680" y="977"/>
                </a:lnTo>
                <a:lnTo>
                  <a:pt x="701" y="977"/>
                </a:lnTo>
                <a:lnTo>
                  <a:pt x="725" y="977"/>
                </a:lnTo>
                <a:lnTo>
                  <a:pt x="746" y="976"/>
                </a:lnTo>
                <a:lnTo>
                  <a:pt x="746" y="976"/>
                </a:lnTo>
                <a:lnTo>
                  <a:pt x="753" y="976"/>
                </a:lnTo>
                <a:lnTo>
                  <a:pt x="759" y="977"/>
                </a:lnTo>
                <a:lnTo>
                  <a:pt x="770" y="982"/>
                </a:lnTo>
                <a:lnTo>
                  <a:pt x="774" y="985"/>
                </a:lnTo>
                <a:lnTo>
                  <a:pt x="781" y="987"/>
                </a:lnTo>
                <a:lnTo>
                  <a:pt x="790" y="988"/>
                </a:lnTo>
                <a:lnTo>
                  <a:pt x="802" y="987"/>
                </a:lnTo>
                <a:lnTo>
                  <a:pt x="802" y="987"/>
                </a:lnTo>
                <a:lnTo>
                  <a:pt x="813" y="986"/>
                </a:lnTo>
                <a:lnTo>
                  <a:pt x="823" y="983"/>
                </a:lnTo>
                <a:lnTo>
                  <a:pt x="833" y="980"/>
                </a:lnTo>
                <a:lnTo>
                  <a:pt x="840" y="975"/>
                </a:lnTo>
                <a:lnTo>
                  <a:pt x="856" y="968"/>
                </a:lnTo>
                <a:lnTo>
                  <a:pt x="862" y="965"/>
                </a:lnTo>
                <a:lnTo>
                  <a:pt x="869" y="964"/>
                </a:lnTo>
                <a:lnTo>
                  <a:pt x="869" y="964"/>
                </a:lnTo>
                <a:lnTo>
                  <a:pt x="896" y="963"/>
                </a:lnTo>
                <a:lnTo>
                  <a:pt x="907" y="962"/>
                </a:lnTo>
                <a:lnTo>
                  <a:pt x="913" y="961"/>
                </a:lnTo>
                <a:lnTo>
                  <a:pt x="913" y="961"/>
                </a:lnTo>
                <a:lnTo>
                  <a:pt x="915" y="959"/>
                </a:lnTo>
                <a:lnTo>
                  <a:pt x="918" y="956"/>
                </a:lnTo>
                <a:lnTo>
                  <a:pt x="924" y="946"/>
                </a:lnTo>
                <a:lnTo>
                  <a:pt x="932" y="937"/>
                </a:lnTo>
                <a:lnTo>
                  <a:pt x="936" y="934"/>
                </a:lnTo>
                <a:lnTo>
                  <a:pt x="939" y="932"/>
                </a:lnTo>
                <a:lnTo>
                  <a:pt x="939" y="932"/>
                </a:lnTo>
                <a:lnTo>
                  <a:pt x="964" y="927"/>
                </a:lnTo>
                <a:lnTo>
                  <a:pt x="979" y="924"/>
                </a:lnTo>
                <a:lnTo>
                  <a:pt x="985" y="921"/>
                </a:lnTo>
                <a:lnTo>
                  <a:pt x="989" y="920"/>
                </a:lnTo>
                <a:lnTo>
                  <a:pt x="989" y="920"/>
                </a:lnTo>
                <a:lnTo>
                  <a:pt x="994" y="916"/>
                </a:lnTo>
                <a:lnTo>
                  <a:pt x="998" y="914"/>
                </a:lnTo>
                <a:lnTo>
                  <a:pt x="1001" y="909"/>
                </a:lnTo>
                <a:lnTo>
                  <a:pt x="1004" y="902"/>
                </a:lnTo>
                <a:lnTo>
                  <a:pt x="1004" y="902"/>
                </a:lnTo>
                <a:lnTo>
                  <a:pt x="1012" y="873"/>
                </a:lnTo>
                <a:lnTo>
                  <a:pt x="1015" y="865"/>
                </a:lnTo>
                <a:lnTo>
                  <a:pt x="1016" y="855"/>
                </a:lnTo>
                <a:lnTo>
                  <a:pt x="1017" y="847"/>
                </a:lnTo>
                <a:lnTo>
                  <a:pt x="1016" y="841"/>
                </a:lnTo>
                <a:lnTo>
                  <a:pt x="1016" y="841"/>
                </a:lnTo>
                <a:lnTo>
                  <a:pt x="1013" y="834"/>
                </a:lnTo>
                <a:lnTo>
                  <a:pt x="1009" y="827"/>
                </a:lnTo>
                <a:lnTo>
                  <a:pt x="1004" y="821"/>
                </a:lnTo>
                <a:lnTo>
                  <a:pt x="997" y="814"/>
                </a:lnTo>
                <a:lnTo>
                  <a:pt x="988" y="806"/>
                </a:lnTo>
                <a:lnTo>
                  <a:pt x="979" y="800"/>
                </a:lnTo>
                <a:lnTo>
                  <a:pt x="967" y="794"/>
                </a:lnTo>
                <a:lnTo>
                  <a:pt x="954" y="791"/>
                </a:lnTo>
                <a:lnTo>
                  <a:pt x="954" y="791"/>
                </a:lnTo>
                <a:lnTo>
                  <a:pt x="929" y="784"/>
                </a:lnTo>
                <a:lnTo>
                  <a:pt x="911" y="778"/>
                </a:lnTo>
                <a:lnTo>
                  <a:pt x="895" y="773"/>
                </a:lnTo>
                <a:lnTo>
                  <a:pt x="893" y="755"/>
                </a:lnTo>
                <a:lnTo>
                  <a:pt x="893" y="729"/>
                </a:lnTo>
                <a:lnTo>
                  <a:pt x="893" y="706"/>
                </a:lnTo>
                <a:lnTo>
                  <a:pt x="907" y="717"/>
                </a:lnTo>
                <a:lnTo>
                  <a:pt x="907" y="717"/>
                </a:lnTo>
                <a:lnTo>
                  <a:pt x="906" y="723"/>
                </a:lnTo>
                <a:lnTo>
                  <a:pt x="906" y="729"/>
                </a:lnTo>
                <a:lnTo>
                  <a:pt x="907" y="735"/>
                </a:lnTo>
                <a:lnTo>
                  <a:pt x="907" y="735"/>
                </a:lnTo>
                <a:lnTo>
                  <a:pt x="908" y="738"/>
                </a:lnTo>
                <a:lnTo>
                  <a:pt x="911" y="741"/>
                </a:lnTo>
                <a:lnTo>
                  <a:pt x="917" y="745"/>
                </a:lnTo>
                <a:lnTo>
                  <a:pt x="924" y="748"/>
                </a:lnTo>
                <a:lnTo>
                  <a:pt x="931" y="750"/>
                </a:lnTo>
                <a:lnTo>
                  <a:pt x="931" y="750"/>
                </a:lnTo>
                <a:lnTo>
                  <a:pt x="944" y="751"/>
                </a:lnTo>
                <a:lnTo>
                  <a:pt x="951" y="753"/>
                </a:lnTo>
                <a:lnTo>
                  <a:pt x="1103" y="858"/>
                </a:lnTo>
                <a:lnTo>
                  <a:pt x="1103" y="858"/>
                </a:lnTo>
                <a:lnTo>
                  <a:pt x="1137" y="902"/>
                </a:lnTo>
                <a:lnTo>
                  <a:pt x="1163" y="936"/>
                </a:lnTo>
                <a:lnTo>
                  <a:pt x="1183" y="958"/>
                </a:lnTo>
                <a:lnTo>
                  <a:pt x="1183" y="958"/>
                </a:lnTo>
                <a:lnTo>
                  <a:pt x="1195" y="970"/>
                </a:lnTo>
                <a:lnTo>
                  <a:pt x="1207" y="979"/>
                </a:lnTo>
                <a:lnTo>
                  <a:pt x="1218" y="987"/>
                </a:lnTo>
                <a:lnTo>
                  <a:pt x="1218" y="987"/>
                </a:lnTo>
                <a:lnTo>
                  <a:pt x="1235" y="987"/>
                </a:lnTo>
                <a:lnTo>
                  <a:pt x="1254" y="987"/>
                </a:lnTo>
                <a:lnTo>
                  <a:pt x="1282" y="987"/>
                </a:lnTo>
                <a:lnTo>
                  <a:pt x="1282" y="987"/>
                </a:lnTo>
                <a:lnTo>
                  <a:pt x="1330" y="989"/>
                </a:lnTo>
                <a:lnTo>
                  <a:pt x="1345" y="991"/>
                </a:lnTo>
                <a:lnTo>
                  <a:pt x="1359" y="993"/>
                </a:lnTo>
                <a:lnTo>
                  <a:pt x="1359" y="993"/>
                </a:lnTo>
                <a:lnTo>
                  <a:pt x="1365" y="995"/>
                </a:lnTo>
                <a:lnTo>
                  <a:pt x="1370" y="995"/>
                </a:lnTo>
                <a:lnTo>
                  <a:pt x="1379" y="994"/>
                </a:lnTo>
                <a:lnTo>
                  <a:pt x="1394" y="993"/>
                </a:lnTo>
                <a:lnTo>
                  <a:pt x="1404" y="993"/>
                </a:lnTo>
                <a:lnTo>
                  <a:pt x="1420" y="993"/>
                </a:lnTo>
                <a:lnTo>
                  <a:pt x="1420" y="993"/>
                </a:lnTo>
                <a:lnTo>
                  <a:pt x="1435" y="994"/>
                </a:lnTo>
                <a:lnTo>
                  <a:pt x="1447" y="994"/>
                </a:lnTo>
                <a:lnTo>
                  <a:pt x="1456" y="994"/>
                </a:lnTo>
                <a:lnTo>
                  <a:pt x="1462" y="993"/>
                </a:lnTo>
                <a:lnTo>
                  <a:pt x="1465" y="992"/>
                </a:lnTo>
                <a:lnTo>
                  <a:pt x="1468" y="991"/>
                </a:lnTo>
                <a:lnTo>
                  <a:pt x="1468" y="989"/>
                </a:lnTo>
                <a:lnTo>
                  <a:pt x="1468" y="987"/>
                </a:lnTo>
                <a:lnTo>
                  <a:pt x="1468" y="987"/>
                </a:lnTo>
                <a:lnTo>
                  <a:pt x="1453" y="976"/>
                </a:lnTo>
                <a:lnTo>
                  <a:pt x="1420" y="952"/>
                </a:lnTo>
                <a:lnTo>
                  <a:pt x="1398" y="939"/>
                </a:lnTo>
                <a:lnTo>
                  <a:pt x="1377" y="925"/>
                </a:lnTo>
                <a:lnTo>
                  <a:pt x="1355" y="913"/>
                </a:lnTo>
                <a:lnTo>
                  <a:pt x="1335" y="902"/>
                </a:lnTo>
                <a:lnTo>
                  <a:pt x="1335" y="902"/>
                </a:lnTo>
                <a:lnTo>
                  <a:pt x="1294" y="885"/>
                </a:lnTo>
                <a:lnTo>
                  <a:pt x="1253" y="869"/>
                </a:lnTo>
                <a:lnTo>
                  <a:pt x="1212" y="855"/>
                </a:lnTo>
                <a:lnTo>
                  <a:pt x="1177" y="847"/>
                </a:lnTo>
                <a:lnTo>
                  <a:pt x="1177" y="847"/>
                </a:lnTo>
                <a:lnTo>
                  <a:pt x="1123" y="836"/>
                </a:lnTo>
                <a:lnTo>
                  <a:pt x="1107" y="833"/>
                </a:lnTo>
                <a:lnTo>
                  <a:pt x="1101" y="830"/>
                </a:lnTo>
                <a:lnTo>
                  <a:pt x="1097" y="829"/>
                </a:lnTo>
                <a:lnTo>
                  <a:pt x="1097" y="829"/>
                </a:lnTo>
                <a:lnTo>
                  <a:pt x="1078" y="815"/>
                </a:lnTo>
                <a:lnTo>
                  <a:pt x="1040" y="787"/>
                </a:lnTo>
                <a:lnTo>
                  <a:pt x="986" y="750"/>
                </a:lnTo>
                <a:lnTo>
                  <a:pt x="986" y="750"/>
                </a:lnTo>
                <a:lnTo>
                  <a:pt x="992" y="748"/>
                </a:lnTo>
                <a:lnTo>
                  <a:pt x="1005" y="741"/>
                </a:lnTo>
                <a:lnTo>
                  <a:pt x="1013" y="736"/>
                </a:lnTo>
                <a:lnTo>
                  <a:pt x="1021" y="730"/>
                </a:lnTo>
                <a:lnTo>
                  <a:pt x="1028" y="723"/>
                </a:lnTo>
                <a:lnTo>
                  <a:pt x="1033" y="714"/>
                </a:lnTo>
                <a:lnTo>
                  <a:pt x="1033" y="714"/>
                </a:lnTo>
                <a:lnTo>
                  <a:pt x="1035" y="709"/>
                </a:lnTo>
                <a:lnTo>
                  <a:pt x="1036" y="705"/>
                </a:lnTo>
                <a:lnTo>
                  <a:pt x="1037" y="695"/>
                </a:lnTo>
                <a:lnTo>
                  <a:pt x="1036" y="686"/>
                </a:lnTo>
                <a:lnTo>
                  <a:pt x="1034" y="675"/>
                </a:lnTo>
                <a:lnTo>
                  <a:pt x="1028" y="659"/>
                </a:lnTo>
                <a:lnTo>
                  <a:pt x="1024" y="650"/>
                </a:lnTo>
                <a:lnTo>
                  <a:pt x="1024" y="650"/>
                </a:lnTo>
                <a:lnTo>
                  <a:pt x="1018" y="617"/>
                </a:lnTo>
                <a:lnTo>
                  <a:pt x="1015" y="597"/>
                </a:lnTo>
                <a:lnTo>
                  <a:pt x="1012" y="587"/>
                </a:lnTo>
                <a:lnTo>
                  <a:pt x="1012" y="587"/>
                </a:lnTo>
                <a:lnTo>
                  <a:pt x="1005" y="572"/>
                </a:lnTo>
                <a:lnTo>
                  <a:pt x="991" y="537"/>
                </a:lnTo>
                <a:lnTo>
                  <a:pt x="981" y="518"/>
                </a:lnTo>
                <a:lnTo>
                  <a:pt x="973" y="500"/>
                </a:lnTo>
                <a:lnTo>
                  <a:pt x="964" y="486"/>
                </a:lnTo>
                <a:lnTo>
                  <a:pt x="960" y="480"/>
                </a:lnTo>
                <a:lnTo>
                  <a:pt x="957" y="476"/>
                </a:lnTo>
                <a:lnTo>
                  <a:pt x="957" y="476"/>
                </a:lnTo>
                <a:lnTo>
                  <a:pt x="942" y="464"/>
                </a:lnTo>
                <a:lnTo>
                  <a:pt x="926" y="454"/>
                </a:lnTo>
                <a:lnTo>
                  <a:pt x="907" y="442"/>
                </a:lnTo>
                <a:lnTo>
                  <a:pt x="907" y="442"/>
                </a:lnTo>
                <a:lnTo>
                  <a:pt x="907" y="440"/>
                </a:lnTo>
                <a:lnTo>
                  <a:pt x="908" y="438"/>
                </a:lnTo>
                <a:lnTo>
                  <a:pt x="906" y="434"/>
                </a:lnTo>
                <a:lnTo>
                  <a:pt x="899" y="430"/>
                </a:lnTo>
                <a:lnTo>
                  <a:pt x="899" y="430"/>
                </a:lnTo>
                <a:lnTo>
                  <a:pt x="862" y="406"/>
                </a:lnTo>
                <a:lnTo>
                  <a:pt x="834" y="385"/>
                </a:lnTo>
                <a:lnTo>
                  <a:pt x="834" y="385"/>
                </a:lnTo>
                <a:lnTo>
                  <a:pt x="835" y="385"/>
                </a:lnTo>
                <a:lnTo>
                  <a:pt x="838" y="383"/>
                </a:lnTo>
                <a:lnTo>
                  <a:pt x="840" y="376"/>
                </a:lnTo>
                <a:lnTo>
                  <a:pt x="842" y="361"/>
                </a:lnTo>
                <a:lnTo>
                  <a:pt x="842" y="361"/>
                </a:lnTo>
                <a:lnTo>
                  <a:pt x="847" y="323"/>
                </a:lnTo>
                <a:lnTo>
                  <a:pt x="848" y="306"/>
                </a:lnTo>
                <a:lnTo>
                  <a:pt x="851" y="288"/>
                </a:lnTo>
                <a:lnTo>
                  <a:pt x="863" y="283"/>
                </a:lnTo>
                <a:lnTo>
                  <a:pt x="863" y="283"/>
                </a:lnTo>
                <a:lnTo>
                  <a:pt x="863" y="267"/>
                </a:lnTo>
                <a:lnTo>
                  <a:pt x="863" y="251"/>
                </a:lnTo>
                <a:lnTo>
                  <a:pt x="860" y="236"/>
                </a:lnTo>
                <a:lnTo>
                  <a:pt x="860" y="236"/>
                </a:lnTo>
                <a:lnTo>
                  <a:pt x="857" y="227"/>
                </a:lnTo>
                <a:lnTo>
                  <a:pt x="853" y="218"/>
                </a:lnTo>
                <a:lnTo>
                  <a:pt x="848" y="208"/>
                </a:lnTo>
                <a:lnTo>
                  <a:pt x="841" y="199"/>
                </a:lnTo>
                <a:lnTo>
                  <a:pt x="835" y="189"/>
                </a:lnTo>
                <a:lnTo>
                  <a:pt x="828" y="181"/>
                </a:lnTo>
                <a:lnTo>
                  <a:pt x="820" y="174"/>
                </a:lnTo>
                <a:lnTo>
                  <a:pt x="813" y="168"/>
                </a:lnTo>
                <a:lnTo>
                  <a:pt x="813" y="168"/>
                </a:lnTo>
                <a:lnTo>
                  <a:pt x="804" y="164"/>
                </a:lnTo>
                <a:lnTo>
                  <a:pt x="792" y="162"/>
                </a:lnTo>
                <a:lnTo>
                  <a:pt x="777" y="159"/>
                </a:lnTo>
                <a:lnTo>
                  <a:pt x="761" y="159"/>
                </a:lnTo>
                <a:lnTo>
                  <a:pt x="746" y="161"/>
                </a:lnTo>
                <a:lnTo>
                  <a:pt x="730" y="163"/>
                </a:lnTo>
                <a:lnTo>
                  <a:pt x="716" y="168"/>
                </a:lnTo>
                <a:lnTo>
                  <a:pt x="710" y="170"/>
                </a:lnTo>
                <a:lnTo>
                  <a:pt x="705" y="174"/>
                </a:lnTo>
                <a:lnTo>
                  <a:pt x="705" y="174"/>
                </a:lnTo>
                <a:lnTo>
                  <a:pt x="695" y="182"/>
                </a:lnTo>
                <a:lnTo>
                  <a:pt x="687" y="192"/>
                </a:lnTo>
                <a:lnTo>
                  <a:pt x="679" y="204"/>
                </a:lnTo>
                <a:lnTo>
                  <a:pt x="673" y="216"/>
                </a:lnTo>
                <a:lnTo>
                  <a:pt x="667" y="229"/>
                </a:lnTo>
                <a:lnTo>
                  <a:pt x="663" y="242"/>
                </a:lnTo>
                <a:lnTo>
                  <a:pt x="661" y="254"/>
                </a:lnTo>
                <a:lnTo>
                  <a:pt x="661" y="265"/>
                </a:lnTo>
                <a:lnTo>
                  <a:pt x="661" y="265"/>
                </a:lnTo>
                <a:lnTo>
                  <a:pt x="662" y="284"/>
                </a:lnTo>
                <a:lnTo>
                  <a:pt x="664" y="297"/>
                </a:lnTo>
                <a:lnTo>
                  <a:pt x="667" y="309"/>
                </a:lnTo>
                <a:lnTo>
                  <a:pt x="667" y="309"/>
                </a:lnTo>
                <a:lnTo>
                  <a:pt x="669" y="312"/>
                </a:lnTo>
                <a:lnTo>
                  <a:pt x="670" y="317"/>
                </a:lnTo>
                <a:lnTo>
                  <a:pt x="673" y="323"/>
                </a:lnTo>
                <a:lnTo>
                  <a:pt x="673" y="323"/>
                </a:lnTo>
                <a:lnTo>
                  <a:pt x="674" y="332"/>
                </a:lnTo>
                <a:lnTo>
                  <a:pt x="677" y="339"/>
                </a:lnTo>
                <a:lnTo>
                  <a:pt x="681" y="347"/>
                </a:lnTo>
                <a:lnTo>
                  <a:pt x="687" y="365"/>
                </a:lnTo>
                <a:lnTo>
                  <a:pt x="683" y="377"/>
                </a:lnTo>
                <a:close/>
                <a:moveTo>
                  <a:pt x="895" y="650"/>
                </a:moveTo>
                <a:lnTo>
                  <a:pt x="909" y="620"/>
                </a:lnTo>
                <a:lnTo>
                  <a:pt x="909" y="620"/>
                </a:lnTo>
                <a:lnTo>
                  <a:pt x="912" y="616"/>
                </a:lnTo>
                <a:lnTo>
                  <a:pt x="914" y="613"/>
                </a:lnTo>
                <a:lnTo>
                  <a:pt x="915" y="611"/>
                </a:lnTo>
                <a:lnTo>
                  <a:pt x="915" y="611"/>
                </a:lnTo>
                <a:lnTo>
                  <a:pt x="920" y="619"/>
                </a:lnTo>
                <a:lnTo>
                  <a:pt x="930" y="633"/>
                </a:lnTo>
                <a:lnTo>
                  <a:pt x="942" y="656"/>
                </a:lnTo>
                <a:lnTo>
                  <a:pt x="939" y="682"/>
                </a:lnTo>
                <a:lnTo>
                  <a:pt x="913" y="694"/>
                </a:lnTo>
                <a:lnTo>
                  <a:pt x="895" y="684"/>
                </a:lnTo>
                <a:lnTo>
                  <a:pt x="895" y="6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8B6AB8BC-15C3-4C6C-A526-3EA318A0D265}"/>
              </a:ext>
            </a:extLst>
          </p:cNvPr>
          <p:cNvSpPr>
            <a:spLocks noEditPoints="1"/>
          </p:cNvSpPr>
          <p:nvPr/>
        </p:nvSpPr>
        <p:spPr bwMode="auto">
          <a:xfrm>
            <a:off x="3641725" y="4371975"/>
            <a:ext cx="2637565" cy="1706562"/>
          </a:xfrm>
          <a:custGeom>
            <a:avLst/>
            <a:gdLst>
              <a:gd name="T0" fmla="*/ 727 w 1595"/>
              <a:gd name="T1" fmla="*/ 309 h 1032"/>
              <a:gd name="T2" fmla="*/ 745 w 1595"/>
              <a:gd name="T3" fmla="*/ 358 h 1032"/>
              <a:gd name="T4" fmla="*/ 742 w 1595"/>
              <a:gd name="T5" fmla="*/ 407 h 1032"/>
              <a:gd name="T6" fmla="*/ 678 w 1595"/>
              <a:gd name="T7" fmla="*/ 444 h 1032"/>
              <a:gd name="T8" fmla="*/ 623 w 1595"/>
              <a:gd name="T9" fmla="*/ 499 h 1032"/>
              <a:gd name="T10" fmla="*/ 560 w 1595"/>
              <a:gd name="T11" fmla="*/ 575 h 1032"/>
              <a:gd name="T12" fmla="*/ 532 w 1595"/>
              <a:gd name="T13" fmla="*/ 614 h 1032"/>
              <a:gd name="T14" fmla="*/ 264 w 1595"/>
              <a:gd name="T15" fmla="*/ 710 h 1032"/>
              <a:gd name="T16" fmla="*/ 88 w 1595"/>
              <a:gd name="T17" fmla="*/ 773 h 1032"/>
              <a:gd name="T18" fmla="*/ 2 w 1595"/>
              <a:gd name="T19" fmla="*/ 846 h 1032"/>
              <a:gd name="T20" fmla="*/ 19 w 1595"/>
              <a:gd name="T21" fmla="*/ 921 h 1032"/>
              <a:gd name="T22" fmla="*/ 50 w 1595"/>
              <a:gd name="T23" fmla="*/ 969 h 1032"/>
              <a:gd name="T24" fmla="*/ 132 w 1595"/>
              <a:gd name="T25" fmla="*/ 995 h 1032"/>
              <a:gd name="T26" fmla="*/ 210 w 1595"/>
              <a:gd name="T27" fmla="*/ 1031 h 1032"/>
              <a:gd name="T28" fmla="*/ 305 w 1595"/>
              <a:gd name="T29" fmla="*/ 1023 h 1032"/>
              <a:gd name="T30" fmla="*/ 396 w 1595"/>
              <a:gd name="T31" fmla="*/ 1023 h 1032"/>
              <a:gd name="T32" fmla="*/ 526 w 1595"/>
              <a:gd name="T33" fmla="*/ 999 h 1032"/>
              <a:gd name="T34" fmla="*/ 666 w 1595"/>
              <a:gd name="T35" fmla="*/ 990 h 1032"/>
              <a:gd name="T36" fmla="*/ 870 w 1595"/>
              <a:gd name="T37" fmla="*/ 953 h 1032"/>
              <a:gd name="T38" fmla="*/ 1077 w 1595"/>
              <a:gd name="T39" fmla="*/ 908 h 1032"/>
              <a:gd name="T40" fmla="*/ 1291 w 1595"/>
              <a:gd name="T41" fmla="*/ 824 h 1032"/>
              <a:gd name="T42" fmla="*/ 1417 w 1595"/>
              <a:gd name="T43" fmla="*/ 724 h 1032"/>
              <a:gd name="T44" fmla="*/ 1547 w 1595"/>
              <a:gd name="T45" fmla="*/ 588 h 1032"/>
              <a:gd name="T46" fmla="*/ 1487 w 1595"/>
              <a:gd name="T47" fmla="*/ 597 h 1032"/>
              <a:gd name="T48" fmla="*/ 1038 w 1595"/>
              <a:gd name="T49" fmla="*/ 732 h 1032"/>
              <a:gd name="T50" fmla="*/ 1034 w 1595"/>
              <a:gd name="T51" fmla="*/ 677 h 1032"/>
              <a:gd name="T52" fmla="*/ 1029 w 1595"/>
              <a:gd name="T53" fmla="*/ 574 h 1032"/>
              <a:gd name="T54" fmla="*/ 1054 w 1595"/>
              <a:gd name="T55" fmla="*/ 521 h 1032"/>
              <a:gd name="T56" fmla="*/ 1196 w 1595"/>
              <a:gd name="T57" fmla="*/ 569 h 1032"/>
              <a:gd name="T58" fmla="*/ 1228 w 1595"/>
              <a:gd name="T59" fmla="*/ 532 h 1032"/>
              <a:gd name="T60" fmla="*/ 1168 w 1595"/>
              <a:gd name="T61" fmla="*/ 457 h 1032"/>
              <a:gd name="T62" fmla="*/ 1090 w 1595"/>
              <a:gd name="T63" fmla="*/ 420 h 1032"/>
              <a:gd name="T64" fmla="*/ 1084 w 1595"/>
              <a:gd name="T65" fmla="*/ 371 h 1032"/>
              <a:gd name="T66" fmla="*/ 1309 w 1595"/>
              <a:gd name="T67" fmla="*/ 242 h 1032"/>
              <a:gd name="T68" fmla="*/ 1445 w 1595"/>
              <a:gd name="T69" fmla="*/ 227 h 1032"/>
              <a:gd name="T70" fmla="*/ 1584 w 1595"/>
              <a:gd name="T71" fmla="*/ 130 h 1032"/>
              <a:gd name="T72" fmla="*/ 1589 w 1595"/>
              <a:gd name="T73" fmla="*/ 37 h 1032"/>
              <a:gd name="T74" fmla="*/ 1559 w 1595"/>
              <a:gd name="T75" fmla="*/ 0 h 1032"/>
              <a:gd name="T76" fmla="*/ 1462 w 1595"/>
              <a:gd name="T77" fmla="*/ 53 h 1032"/>
              <a:gd name="T78" fmla="*/ 1053 w 1595"/>
              <a:gd name="T79" fmla="*/ 336 h 1032"/>
              <a:gd name="T80" fmla="*/ 1013 w 1595"/>
              <a:gd name="T81" fmla="*/ 338 h 1032"/>
              <a:gd name="T82" fmla="*/ 989 w 1595"/>
              <a:gd name="T83" fmla="*/ 376 h 1032"/>
              <a:gd name="T84" fmla="*/ 924 w 1595"/>
              <a:gd name="T85" fmla="*/ 407 h 1032"/>
              <a:gd name="T86" fmla="*/ 886 w 1595"/>
              <a:gd name="T87" fmla="*/ 383 h 1032"/>
              <a:gd name="T88" fmla="*/ 873 w 1595"/>
              <a:gd name="T89" fmla="*/ 360 h 1032"/>
              <a:gd name="T90" fmla="*/ 889 w 1595"/>
              <a:gd name="T91" fmla="*/ 319 h 1032"/>
              <a:gd name="T92" fmla="*/ 881 w 1595"/>
              <a:gd name="T93" fmla="*/ 273 h 1032"/>
              <a:gd name="T94" fmla="*/ 867 w 1595"/>
              <a:gd name="T95" fmla="*/ 202 h 1032"/>
              <a:gd name="T96" fmla="*/ 820 w 1595"/>
              <a:gd name="T97" fmla="*/ 175 h 1032"/>
              <a:gd name="T98" fmla="*/ 728 w 1595"/>
              <a:gd name="T99" fmla="*/ 200 h 1032"/>
              <a:gd name="T100" fmla="*/ 708 w 1595"/>
              <a:gd name="T101" fmla="*/ 278 h 1032"/>
              <a:gd name="T102" fmla="*/ 725 w 1595"/>
              <a:gd name="T103" fmla="*/ 623 h 1032"/>
              <a:gd name="T104" fmla="*/ 739 w 1595"/>
              <a:gd name="T105" fmla="*/ 691 h 1032"/>
              <a:gd name="T106" fmla="*/ 587 w 1595"/>
              <a:gd name="T107" fmla="*/ 756 h 1032"/>
              <a:gd name="T108" fmla="*/ 332 w 1595"/>
              <a:gd name="T109" fmla="*/ 843 h 1032"/>
              <a:gd name="T110" fmla="*/ 325 w 1595"/>
              <a:gd name="T111" fmla="*/ 806 h 1032"/>
              <a:gd name="T112" fmla="*/ 414 w 1595"/>
              <a:gd name="T113" fmla="*/ 708 h 1032"/>
              <a:gd name="T114" fmla="*/ 530 w 1595"/>
              <a:gd name="T115" fmla="*/ 649 h 1032"/>
              <a:gd name="T116" fmla="*/ 591 w 1595"/>
              <a:gd name="T117" fmla="*/ 667 h 1032"/>
              <a:gd name="T118" fmla="*/ 613 w 1595"/>
              <a:gd name="T119" fmla="*/ 643 h 1032"/>
              <a:gd name="T120" fmla="*/ 653 w 1595"/>
              <a:gd name="T121" fmla="*/ 611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95" h="1032">
                <a:moveTo>
                  <a:pt x="708" y="301"/>
                </a:moveTo>
                <a:lnTo>
                  <a:pt x="708" y="309"/>
                </a:lnTo>
                <a:lnTo>
                  <a:pt x="708" y="309"/>
                </a:lnTo>
                <a:lnTo>
                  <a:pt x="709" y="310"/>
                </a:lnTo>
                <a:lnTo>
                  <a:pt x="711" y="310"/>
                </a:lnTo>
                <a:lnTo>
                  <a:pt x="717" y="310"/>
                </a:lnTo>
                <a:lnTo>
                  <a:pt x="723" y="309"/>
                </a:lnTo>
                <a:lnTo>
                  <a:pt x="727" y="309"/>
                </a:lnTo>
                <a:lnTo>
                  <a:pt x="727" y="309"/>
                </a:lnTo>
                <a:lnTo>
                  <a:pt x="728" y="311"/>
                </a:lnTo>
                <a:lnTo>
                  <a:pt x="730" y="315"/>
                </a:lnTo>
                <a:lnTo>
                  <a:pt x="732" y="321"/>
                </a:lnTo>
                <a:lnTo>
                  <a:pt x="741" y="331"/>
                </a:lnTo>
                <a:lnTo>
                  <a:pt x="741" y="331"/>
                </a:lnTo>
                <a:lnTo>
                  <a:pt x="744" y="346"/>
                </a:lnTo>
                <a:lnTo>
                  <a:pt x="745" y="358"/>
                </a:lnTo>
                <a:lnTo>
                  <a:pt x="746" y="368"/>
                </a:lnTo>
                <a:lnTo>
                  <a:pt x="746" y="368"/>
                </a:lnTo>
                <a:lnTo>
                  <a:pt x="746" y="373"/>
                </a:lnTo>
                <a:lnTo>
                  <a:pt x="747" y="378"/>
                </a:lnTo>
                <a:lnTo>
                  <a:pt x="751" y="386"/>
                </a:lnTo>
                <a:lnTo>
                  <a:pt x="757" y="395"/>
                </a:lnTo>
                <a:lnTo>
                  <a:pt x="757" y="395"/>
                </a:lnTo>
                <a:lnTo>
                  <a:pt x="742" y="407"/>
                </a:lnTo>
                <a:lnTo>
                  <a:pt x="730" y="415"/>
                </a:lnTo>
                <a:lnTo>
                  <a:pt x="725" y="419"/>
                </a:lnTo>
                <a:lnTo>
                  <a:pt x="720" y="420"/>
                </a:lnTo>
                <a:lnTo>
                  <a:pt x="720" y="420"/>
                </a:lnTo>
                <a:lnTo>
                  <a:pt x="713" y="423"/>
                </a:lnTo>
                <a:lnTo>
                  <a:pt x="705" y="427"/>
                </a:lnTo>
                <a:lnTo>
                  <a:pt x="678" y="444"/>
                </a:lnTo>
                <a:lnTo>
                  <a:pt x="678" y="444"/>
                </a:lnTo>
                <a:lnTo>
                  <a:pt x="659" y="456"/>
                </a:lnTo>
                <a:lnTo>
                  <a:pt x="650" y="462"/>
                </a:lnTo>
                <a:lnTo>
                  <a:pt x="643" y="469"/>
                </a:lnTo>
                <a:lnTo>
                  <a:pt x="637" y="476"/>
                </a:lnTo>
                <a:lnTo>
                  <a:pt x="631" y="483"/>
                </a:lnTo>
                <a:lnTo>
                  <a:pt x="626" y="490"/>
                </a:lnTo>
                <a:lnTo>
                  <a:pt x="623" y="499"/>
                </a:lnTo>
                <a:lnTo>
                  <a:pt x="623" y="499"/>
                </a:lnTo>
                <a:lnTo>
                  <a:pt x="618" y="508"/>
                </a:lnTo>
                <a:lnTo>
                  <a:pt x="612" y="518"/>
                </a:lnTo>
                <a:lnTo>
                  <a:pt x="598" y="537"/>
                </a:lnTo>
                <a:lnTo>
                  <a:pt x="586" y="551"/>
                </a:lnTo>
                <a:lnTo>
                  <a:pt x="581" y="557"/>
                </a:lnTo>
                <a:lnTo>
                  <a:pt x="581" y="557"/>
                </a:lnTo>
                <a:lnTo>
                  <a:pt x="570" y="567"/>
                </a:lnTo>
                <a:lnTo>
                  <a:pt x="560" y="575"/>
                </a:lnTo>
                <a:lnTo>
                  <a:pt x="549" y="582"/>
                </a:lnTo>
                <a:lnTo>
                  <a:pt x="549" y="582"/>
                </a:lnTo>
                <a:lnTo>
                  <a:pt x="543" y="586"/>
                </a:lnTo>
                <a:lnTo>
                  <a:pt x="539" y="591"/>
                </a:lnTo>
                <a:lnTo>
                  <a:pt x="537" y="596"/>
                </a:lnTo>
                <a:lnTo>
                  <a:pt x="534" y="602"/>
                </a:lnTo>
                <a:lnTo>
                  <a:pt x="532" y="610"/>
                </a:lnTo>
                <a:lnTo>
                  <a:pt x="532" y="614"/>
                </a:lnTo>
                <a:lnTo>
                  <a:pt x="381" y="690"/>
                </a:lnTo>
                <a:lnTo>
                  <a:pt x="381" y="690"/>
                </a:lnTo>
                <a:lnTo>
                  <a:pt x="342" y="698"/>
                </a:lnTo>
                <a:lnTo>
                  <a:pt x="307" y="704"/>
                </a:lnTo>
                <a:lnTo>
                  <a:pt x="292" y="707"/>
                </a:lnTo>
                <a:lnTo>
                  <a:pt x="277" y="708"/>
                </a:lnTo>
                <a:lnTo>
                  <a:pt x="277" y="708"/>
                </a:lnTo>
                <a:lnTo>
                  <a:pt x="264" y="710"/>
                </a:lnTo>
                <a:lnTo>
                  <a:pt x="250" y="714"/>
                </a:lnTo>
                <a:lnTo>
                  <a:pt x="220" y="724"/>
                </a:lnTo>
                <a:lnTo>
                  <a:pt x="185" y="736"/>
                </a:lnTo>
                <a:lnTo>
                  <a:pt x="147" y="749"/>
                </a:lnTo>
                <a:lnTo>
                  <a:pt x="147" y="749"/>
                </a:lnTo>
                <a:lnTo>
                  <a:pt x="127" y="755"/>
                </a:lnTo>
                <a:lnTo>
                  <a:pt x="108" y="763"/>
                </a:lnTo>
                <a:lnTo>
                  <a:pt x="88" y="773"/>
                </a:lnTo>
                <a:lnTo>
                  <a:pt x="71" y="782"/>
                </a:lnTo>
                <a:lnTo>
                  <a:pt x="54" y="793"/>
                </a:lnTo>
                <a:lnTo>
                  <a:pt x="38" y="804"/>
                </a:lnTo>
                <a:lnTo>
                  <a:pt x="26" y="815"/>
                </a:lnTo>
                <a:lnTo>
                  <a:pt x="16" y="825"/>
                </a:lnTo>
                <a:lnTo>
                  <a:pt x="16" y="825"/>
                </a:lnTo>
                <a:lnTo>
                  <a:pt x="7" y="835"/>
                </a:lnTo>
                <a:lnTo>
                  <a:pt x="2" y="846"/>
                </a:lnTo>
                <a:lnTo>
                  <a:pt x="0" y="855"/>
                </a:lnTo>
                <a:lnTo>
                  <a:pt x="0" y="866"/>
                </a:lnTo>
                <a:lnTo>
                  <a:pt x="1" y="876"/>
                </a:lnTo>
                <a:lnTo>
                  <a:pt x="5" y="885"/>
                </a:lnTo>
                <a:lnTo>
                  <a:pt x="11" y="904"/>
                </a:lnTo>
                <a:lnTo>
                  <a:pt x="11" y="904"/>
                </a:lnTo>
                <a:lnTo>
                  <a:pt x="14" y="913"/>
                </a:lnTo>
                <a:lnTo>
                  <a:pt x="19" y="921"/>
                </a:lnTo>
                <a:lnTo>
                  <a:pt x="25" y="928"/>
                </a:lnTo>
                <a:lnTo>
                  <a:pt x="31" y="934"/>
                </a:lnTo>
                <a:lnTo>
                  <a:pt x="41" y="942"/>
                </a:lnTo>
                <a:lnTo>
                  <a:pt x="45" y="946"/>
                </a:lnTo>
                <a:lnTo>
                  <a:pt x="45" y="946"/>
                </a:lnTo>
                <a:lnTo>
                  <a:pt x="45" y="951"/>
                </a:lnTo>
                <a:lnTo>
                  <a:pt x="47" y="958"/>
                </a:lnTo>
                <a:lnTo>
                  <a:pt x="50" y="969"/>
                </a:lnTo>
                <a:lnTo>
                  <a:pt x="50" y="969"/>
                </a:lnTo>
                <a:lnTo>
                  <a:pt x="51" y="972"/>
                </a:lnTo>
                <a:lnTo>
                  <a:pt x="55" y="975"/>
                </a:lnTo>
                <a:lnTo>
                  <a:pt x="63" y="980"/>
                </a:lnTo>
                <a:lnTo>
                  <a:pt x="74" y="984"/>
                </a:lnTo>
                <a:lnTo>
                  <a:pt x="87" y="988"/>
                </a:lnTo>
                <a:lnTo>
                  <a:pt x="114" y="993"/>
                </a:lnTo>
                <a:lnTo>
                  <a:pt x="132" y="995"/>
                </a:lnTo>
                <a:lnTo>
                  <a:pt x="132" y="995"/>
                </a:lnTo>
                <a:lnTo>
                  <a:pt x="136" y="996"/>
                </a:lnTo>
                <a:lnTo>
                  <a:pt x="143" y="1000"/>
                </a:lnTo>
                <a:lnTo>
                  <a:pt x="160" y="1008"/>
                </a:lnTo>
                <a:lnTo>
                  <a:pt x="182" y="1020"/>
                </a:lnTo>
                <a:lnTo>
                  <a:pt x="182" y="1020"/>
                </a:lnTo>
                <a:lnTo>
                  <a:pt x="197" y="1027"/>
                </a:lnTo>
                <a:lnTo>
                  <a:pt x="210" y="1031"/>
                </a:lnTo>
                <a:lnTo>
                  <a:pt x="216" y="1032"/>
                </a:lnTo>
                <a:lnTo>
                  <a:pt x="224" y="1032"/>
                </a:lnTo>
                <a:lnTo>
                  <a:pt x="224" y="1032"/>
                </a:lnTo>
                <a:lnTo>
                  <a:pt x="239" y="1031"/>
                </a:lnTo>
                <a:lnTo>
                  <a:pt x="256" y="1029"/>
                </a:lnTo>
                <a:lnTo>
                  <a:pt x="279" y="1026"/>
                </a:lnTo>
                <a:lnTo>
                  <a:pt x="305" y="1023"/>
                </a:lnTo>
                <a:lnTo>
                  <a:pt x="305" y="1023"/>
                </a:lnTo>
                <a:lnTo>
                  <a:pt x="326" y="1021"/>
                </a:lnTo>
                <a:lnTo>
                  <a:pt x="337" y="1021"/>
                </a:lnTo>
                <a:lnTo>
                  <a:pt x="348" y="1024"/>
                </a:lnTo>
                <a:lnTo>
                  <a:pt x="367" y="1025"/>
                </a:lnTo>
                <a:lnTo>
                  <a:pt x="367" y="1025"/>
                </a:lnTo>
                <a:lnTo>
                  <a:pt x="379" y="1025"/>
                </a:lnTo>
                <a:lnTo>
                  <a:pt x="389" y="1024"/>
                </a:lnTo>
                <a:lnTo>
                  <a:pt x="396" y="1023"/>
                </a:lnTo>
                <a:lnTo>
                  <a:pt x="403" y="1020"/>
                </a:lnTo>
                <a:lnTo>
                  <a:pt x="424" y="1013"/>
                </a:lnTo>
                <a:lnTo>
                  <a:pt x="441" y="1008"/>
                </a:lnTo>
                <a:lnTo>
                  <a:pt x="463" y="1005"/>
                </a:lnTo>
                <a:lnTo>
                  <a:pt x="463" y="1005"/>
                </a:lnTo>
                <a:lnTo>
                  <a:pt x="487" y="1001"/>
                </a:lnTo>
                <a:lnTo>
                  <a:pt x="507" y="999"/>
                </a:lnTo>
                <a:lnTo>
                  <a:pt x="526" y="999"/>
                </a:lnTo>
                <a:lnTo>
                  <a:pt x="545" y="999"/>
                </a:lnTo>
                <a:lnTo>
                  <a:pt x="583" y="1000"/>
                </a:lnTo>
                <a:lnTo>
                  <a:pt x="604" y="999"/>
                </a:lnTo>
                <a:lnTo>
                  <a:pt x="628" y="998"/>
                </a:lnTo>
                <a:lnTo>
                  <a:pt x="628" y="998"/>
                </a:lnTo>
                <a:lnTo>
                  <a:pt x="647" y="995"/>
                </a:lnTo>
                <a:lnTo>
                  <a:pt x="659" y="993"/>
                </a:lnTo>
                <a:lnTo>
                  <a:pt x="666" y="990"/>
                </a:lnTo>
                <a:lnTo>
                  <a:pt x="670" y="988"/>
                </a:lnTo>
                <a:lnTo>
                  <a:pt x="672" y="987"/>
                </a:lnTo>
                <a:lnTo>
                  <a:pt x="677" y="984"/>
                </a:lnTo>
                <a:lnTo>
                  <a:pt x="685" y="982"/>
                </a:lnTo>
                <a:lnTo>
                  <a:pt x="702" y="978"/>
                </a:lnTo>
                <a:lnTo>
                  <a:pt x="702" y="978"/>
                </a:lnTo>
                <a:lnTo>
                  <a:pt x="808" y="962"/>
                </a:lnTo>
                <a:lnTo>
                  <a:pt x="870" y="953"/>
                </a:lnTo>
                <a:lnTo>
                  <a:pt x="900" y="951"/>
                </a:lnTo>
                <a:lnTo>
                  <a:pt x="929" y="948"/>
                </a:lnTo>
                <a:lnTo>
                  <a:pt x="929" y="948"/>
                </a:lnTo>
                <a:lnTo>
                  <a:pt x="954" y="946"/>
                </a:lnTo>
                <a:lnTo>
                  <a:pt x="979" y="941"/>
                </a:lnTo>
                <a:lnTo>
                  <a:pt x="1002" y="934"/>
                </a:lnTo>
                <a:lnTo>
                  <a:pt x="1025" y="927"/>
                </a:lnTo>
                <a:lnTo>
                  <a:pt x="1077" y="908"/>
                </a:lnTo>
                <a:lnTo>
                  <a:pt x="1107" y="898"/>
                </a:lnTo>
                <a:lnTo>
                  <a:pt x="1142" y="887"/>
                </a:lnTo>
                <a:lnTo>
                  <a:pt x="1142" y="887"/>
                </a:lnTo>
                <a:lnTo>
                  <a:pt x="1161" y="883"/>
                </a:lnTo>
                <a:lnTo>
                  <a:pt x="1180" y="876"/>
                </a:lnTo>
                <a:lnTo>
                  <a:pt x="1218" y="860"/>
                </a:lnTo>
                <a:lnTo>
                  <a:pt x="1257" y="842"/>
                </a:lnTo>
                <a:lnTo>
                  <a:pt x="1291" y="824"/>
                </a:lnTo>
                <a:lnTo>
                  <a:pt x="1323" y="805"/>
                </a:lnTo>
                <a:lnTo>
                  <a:pt x="1350" y="787"/>
                </a:lnTo>
                <a:lnTo>
                  <a:pt x="1370" y="770"/>
                </a:lnTo>
                <a:lnTo>
                  <a:pt x="1377" y="763"/>
                </a:lnTo>
                <a:lnTo>
                  <a:pt x="1383" y="757"/>
                </a:lnTo>
                <a:lnTo>
                  <a:pt x="1383" y="757"/>
                </a:lnTo>
                <a:lnTo>
                  <a:pt x="1396" y="743"/>
                </a:lnTo>
                <a:lnTo>
                  <a:pt x="1417" y="724"/>
                </a:lnTo>
                <a:lnTo>
                  <a:pt x="1468" y="676"/>
                </a:lnTo>
                <a:lnTo>
                  <a:pt x="1517" y="630"/>
                </a:lnTo>
                <a:lnTo>
                  <a:pt x="1534" y="612"/>
                </a:lnTo>
                <a:lnTo>
                  <a:pt x="1540" y="606"/>
                </a:lnTo>
                <a:lnTo>
                  <a:pt x="1543" y="602"/>
                </a:lnTo>
                <a:lnTo>
                  <a:pt x="1543" y="602"/>
                </a:lnTo>
                <a:lnTo>
                  <a:pt x="1547" y="591"/>
                </a:lnTo>
                <a:lnTo>
                  <a:pt x="1547" y="588"/>
                </a:lnTo>
                <a:lnTo>
                  <a:pt x="1546" y="588"/>
                </a:lnTo>
                <a:lnTo>
                  <a:pt x="1539" y="587"/>
                </a:lnTo>
                <a:lnTo>
                  <a:pt x="1534" y="587"/>
                </a:lnTo>
                <a:lnTo>
                  <a:pt x="1529" y="585"/>
                </a:lnTo>
                <a:lnTo>
                  <a:pt x="1529" y="585"/>
                </a:lnTo>
                <a:lnTo>
                  <a:pt x="1524" y="585"/>
                </a:lnTo>
                <a:lnTo>
                  <a:pt x="1515" y="587"/>
                </a:lnTo>
                <a:lnTo>
                  <a:pt x="1487" y="597"/>
                </a:lnTo>
                <a:lnTo>
                  <a:pt x="1450" y="611"/>
                </a:lnTo>
                <a:lnTo>
                  <a:pt x="1407" y="628"/>
                </a:lnTo>
                <a:lnTo>
                  <a:pt x="1325" y="660"/>
                </a:lnTo>
                <a:lnTo>
                  <a:pt x="1295" y="672"/>
                </a:lnTo>
                <a:lnTo>
                  <a:pt x="1277" y="678"/>
                </a:lnTo>
                <a:lnTo>
                  <a:pt x="1277" y="678"/>
                </a:lnTo>
                <a:lnTo>
                  <a:pt x="1038" y="732"/>
                </a:lnTo>
                <a:lnTo>
                  <a:pt x="1038" y="732"/>
                </a:lnTo>
                <a:lnTo>
                  <a:pt x="1038" y="730"/>
                </a:lnTo>
                <a:lnTo>
                  <a:pt x="1038" y="720"/>
                </a:lnTo>
                <a:lnTo>
                  <a:pt x="1038" y="720"/>
                </a:lnTo>
                <a:lnTo>
                  <a:pt x="1038" y="708"/>
                </a:lnTo>
                <a:lnTo>
                  <a:pt x="1038" y="700"/>
                </a:lnTo>
                <a:lnTo>
                  <a:pt x="1038" y="700"/>
                </a:lnTo>
                <a:lnTo>
                  <a:pt x="1035" y="687"/>
                </a:lnTo>
                <a:lnTo>
                  <a:pt x="1034" y="677"/>
                </a:lnTo>
                <a:lnTo>
                  <a:pt x="1033" y="665"/>
                </a:lnTo>
                <a:lnTo>
                  <a:pt x="1033" y="665"/>
                </a:lnTo>
                <a:lnTo>
                  <a:pt x="1033" y="651"/>
                </a:lnTo>
                <a:lnTo>
                  <a:pt x="1031" y="636"/>
                </a:lnTo>
                <a:lnTo>
                  <a:pt x="1028" y="611"/>
                </a:lnTo>
                <a:lnTo>
                  <a:pt x="1028" y="611"/>
                </a:lnTo>
                <a:lnTo>
                  <a:pt x="1028" y="594"/>
                </a:lnTo>
                <a:lnTo>
                  <a:pt x="1029" y="574"/>
                </a:lnTo>
                <a:lnTo>
                  <a:pt x="1031" y="545"/>
                </a:lnTo>
                <a:lnTo>
                  <a:pt x="1031" y="545"/>
                </a:lnTo>
                <a:lnTo>
                  <a:pt x="1033" y="541"/>
                </a:lnTo>
                <a:lnTo>
                  <a:pt x="1038" y="536"/>
                </a:lnTo>
                <a:lnTo>
                  <a:pt x="1044" y="530"/>
                </a:lnTo>
                <a:lnTo>
                  <a:pt x="1050" y="525"/>
                </a:lnTo>
                <a:lnTo>
                  <a:pt x="1050" y="525"/>
                </a:lnTo>
                <a:lnTo>
                  <a:pt x="1054" y="521"/>
                </a:lnTo>
                <a:lnTo>
                  <a:pt x="1060" y="521"/>
                </a:lnTo>
                <a:lnTo>
                  <a:pt x="1065" y="521"/>
                </a:lnTo>
                <a:lnTo>
                  <a:pt x="1070" y="523"/>
                </a:lnTo>
                <a:lnTo>
                  <a:pt x="1070" y="523"/>
                </a:lnTo>
                <a:lnTo>
                  <a:pt x="1135" y="547"/>
                </a:lnTo>
                <a:lnTo>
                  <a:pt x="1175" y="562"/>
                </a:lnTo>
                <a:lnTo>
                  <a:pt x="1196" y="569"/>
                </a:lnTo>
                <a:lnTo>
                  <a:pt x="1196" y="569"/>
                </a:lnTo>
                <a:lnTo>
                  <a:pt x="1202" y="567"/>
                </a:lnTo>
                <a:lnTo>
                  <a:pt x="1207" y="563"/>
                </a:lnTo>
                <a:lnTo>
                  <a:pt x="1213" y="560"/>
                </a:lnTo>
                <a:lnTo>
                  <a:pt x="1219" y="554"/>
                </a:lnTo>
                <a:lnTo>
                  <a:pt x="1224" y="548"/>
                </a:lnTo>
                <a:lnTo>
                  <a:pt x="1227" y="541"/>
                </a:lnTo>
                <a:lnTo>
                  <a:pt x="1228" y="536"/>
                </a:lnTo>
                <a:lnTo>
                  <a:pt x="1228" y="532"/>
                </a:lnTo>
                <a:lnTo>
                  <a:pt x="1228" y="532"/>
                </a:lnTo>
                <a:lnTo>
                  <a:pt x="1227" y="527"/>
                </a:lnTo>
                <a:lnTo>
                  <a:pt x="1224" y="521"/>
                </a:lnTo>
                <a:lnTo>
                  <a:pt x="1218" y="511"/>
                </a:lnTo>
                <a:lnTo>
                  <a:pt x="1209" y="499"/>
                </a:lnTo>
                <a:lnTo>
                  <a:pt x="1198" y="488"/>
                </a:lnTo>
                <a:lnTo>
                  <a:pt x="1178" y="468"/>
                </a:lnTo>
                <a:lnTo>
                  <a:pt x="1168" y="457"/>
                </a:lnTo>
                <a:lnTo>
                  <a:pt x="1168" y="457"/>
                </a:lnTo>
                <a:lnTo>
                  <a:pt x="1163" y="455"/>
                </a:lnTo>
                <a:lnTo>
                  <a:pt x="1155" y="450"/>
                </a:lnTo>
                <a:lnTo>
                  <a:pt x="1131" y="439"/>
                </a:lnTo>
                <a:lnTo>
                  <a:pt x="1106" y="428"/>
                </a:lnTo>
                <a:lnTo>
                  <a:pt x="1093" y="422"/>
                </a:lnTo>
                <a:lnTo>
                  <a:pt x="1093" y="422"/>
                </a:lnTo>
                <a:lnTo>
                  <a:pt x="1090" y="420"/>
                </a:lnTo>
                <a:lnTo>
                  <a:pt x="1089" y="416"/>
                </a:lnTo>
                <a:lnTo>
                  <a:pt x="1087" y="409"/>
                </a:lnTo>
                <a:lnTo>
                  <a:pt x="1087" y="409"/>
                </a:lnTo>
                <a:lnTo>
                  <a:pt x="1084" y="401"/>
                </a:lnTo>
                <a:lnTo>
                  <a:pt x="1084" y="397"/>
                </a:lnTo>
                <a:lnTo>
                  <a:pt x="1084" y="397"/>
                </a:lnTo>
                <a:lnTo>
                  <a:pt x="1084" y="389"/>
                </a:lnTo>
                <a:lnTo>
                  <a:pt x="1084" y="371"/>
                </a:lnTo>
                <a:lnTo>
                  <a:pt x="1084" y="371"/>
                </a:lnTo>
                <a:lnTo>
                  <a:pt x="1083" y="361"/>
                </a:lnTo>
                <a:lnTo>
                  <a:pt x="1081" y="354"/>
                </a:lnTo>
                <a:lnTo>
                  <a:pt x="1077" y="348"/>
                </a:lnTo>
                <a:lnTo>
                  <a:pt x="1270" y="239"/>
                </a:lnTo>
                <a:lnTo>
                  <a:pt x="1270" y="239"/>
                </a:lnTo>
                <a:lnTo>
                  <a:pt x="1288" y="240"/>
                </a:lnTo>
                <a:lnTo>
                  <a:pt x="1309" y="242"/>
                </a:lnTo>
                <a:lnTo>
                  <a:pt x="1334" y="242"/>
                </a:lnTo>
                <a:lnTo>
                  <a:pt x="1362" y="242"/>
                </a:lnTo>
                <a:lnTo>
                  <a:pt x="1392" y="239"/>
                </a:lnTo>
                <a:lnTo>
                  <a:pt x="1406" y="237"/>
                </a:lnTo>
                <a:lnTo>
                  <a:pt x="1420" y="234"/>
                </a:lnTo>
                <a:lnTo>
                  <a:pt x="1433" y="231"/>
                </a:lnTo>
                <a:lnTo>
                  <a:pt x="1445" y="227"/>
                </a:lnTo>
                <a:lnTo>
                  <a:pt x="1445" y="227"/>
                </a:lnTo>
                <a:lnTo>
                  <a:pt x="1469" y="217"/>
                </a:lnTo>
                <a:lnTo>
                  <a:pt x="1492" y="206"/>
                </a:lnTo>
                <a:lnTo>
                  <a:pt x="1515" y="193"/>
                </a:lnTo>
                <a:lnTo>
                  <a:pt x="1535" y="178"/>
                </a:lnTo>
                <a:lnTo>
                  <a:pt x="1553" y="165"/>
                </a:lnTo>
                <a:lnTo>
                  <a:pt x="1567" y="151"/>
                </a:lnTo>
                <a:lnTo>
                  <a:pt x="1579" y="138"/>
                </a:lnTo>
                <a:lnTo>
                  <a:pt x="1584" y="130"/>
                </a:lnTo>
                <a:lnTo>
                  <a:pt x="1588" y="124"/>
                </a:lnTo>
                <a:lnTo>
                  <a:pt x="1588" y="124"/>
                </a:lnTo>
                <a:lnTo>
                  <a:pt x="1591" y="111"/>
                </a:lnTo>
                <a:lnTo>
                  <a:pt x="1594" y="97"/>
                </a:lnTo>
                <a:lnTo>
                  <a:pt x="1595" y="83"/>
                </a:lnTo>
                <a:lnTo>
                  <a:pt x="1594" y="67"/>
                </a:lnTo>
                <a:lnTo>
                  <a:pt x="1592" y="51"/>
                </a:lnTo>
                <a:lnTo>
                  <a:pt x="1589" y="37"/>
                </a:lnTo>
                <a:lnTo>
                  <a:pt x="1584" y="24"/>
                </a:lnTo>
                <a:lnTo>
                  <a:pt x="1578" y="13"/>
                </a:lnTo>
                <a:lnTo>
                  <a:pt x="1578" y="13"/>
                </a:lnTo>
                <a:lnTo>
                  <a:pt x="1572" y="5"/>
                </a:lnTo>
                <a:lnTo>
                  <a:pt x="1569" y="2"/>
                </a:lnTo>
                <a:lnTo>
                  <a:pt x="1566" y="1"/>
                </a:lnTo>
                <a:lnTo>
                  <a:pt x="1563" y="0"/>
                </a:lnTo>
                <a:lnTo>
                  <a:pt x="1559" y="0"/>
                </a:lnTo>
                <a:lnTo>
                  <a:pt x="1551" y="4"/>
                </a:lnTo>
                <a:lnTo>
                  <a:pt x="1540" y="8"/>
                </a:lnTo>
                <a:lnTo>
                  <a:pt x="1527" y="16"/>
                </a:lnTo>
                <a:lnTo>
                  <a:pt x="1510" y="25"/>
                </a:lnTo>
                <a:lnTo>
                  <a:pt x="1490" y="36"/>
                </a:lnTo>
                <a:lnTo>
                  <a:pt x="1490" y="36"/>
                </a:lnTo>
                <a:lnTo>
                  <a:pt x="1478" y="43"/>
                </a:lnTo>
                <a:lnTo>
                  <a:pt x="1462" y="53"/>
                </a:lnTo>
                <a:lnTo>
                  <a:pt x="1427" y="78"/>
                </a:lnTo>
                <a:lnTo>
                  <a:pt x="1389" y="108"/>
                </a:lnTo>
                <a:lnTo>
                  <a:pt x="1350" y="139"/>
                </a:lnTo>
                <a:lnTo>
                  <a:pt x="1283" y="195"/>
                </a:lnTo>
                <a:lnTo>
                  <a:pt x="1253" y="220"/>
                </a:lnTo>
                <a:lnTo>
                  <a:pt x="1253" y="220"/>
                </a:lnTo>
                <a:lnTo>
                  <a:pt x="1058" y="338"/>
                </a:lnTo>
                <a:lnTo>
                  <a:pt x="1053" y="336"/>
                </a:lnTo>
                <a:lnTo>
                  <a:pt x="1053" y="336"/>
                </a:lnTo>
                <a:lnTo>
                  <a:pt x="1045" y="334"/>
                </a:lnTo>
                <a:lnTo>
                  <a:pt x="1031" y="329"/>
                </a:lnTo>
                <a:lnTo>
                  <a:pt x="1031" y="329"/>
                </a:lnTo>
                <a:lnTo>
                  <a:pt x="1026" y="329"/>
                </a:lnTo>
                <a:lnTo>
                  <a:pt x="1023" y="331"/>
                </a:lnTo>
                <a:lnTo>
                  <a:pt x="1019" y="335"/>
                </a:lnTo>
                <a:lnTo>
                  <a:pt x="1013" y="338"/>
                </a:lnTo>
                <a:lnTo>
                  <a:pt x="1013" y="338"/>
                </a:lnTo>
                <a:lnTo>
                  <a:pt x="1005" y="343"/>
                </a:lnTo>
                <a:lnTo>
                  <a:pt x="999" y="348"/>
                </a:lnTo>
                <a:lnTo>
                  <a:pt x="996" y="353"/>
                </a:lnTo>
                <a:lnTo>
                  <a:pt x="993" y="358"/>
                </a:lnTo>
                <a:lnTo>
                  <a:pt x="993" y="358"/>
                </a:lnTo>
                <a:lnTo>
                  <a:pt x="991" y="365"/>
                </a:lnTo>
                <a:lnTo>
                  <a:pt x="989" y="376"/>
                </a:lnTo>
                <a:lnTo>
                  <a:pt x="986" y="390"/>
                </a:lnTo>
                <a:lnTo>
                  <a:pt x="966" y="399"/>
                </a:lnTo>
                <a:lnTo>
                  <a:pt x="966" y="399"/>
                </a:lnTo>
                <a:lnTo>
                  <a:pt x="947" y="403"/>
                </a:lnTo>
                <a:lnTo>
                  <a:pt x="933" y="405"/>
                </a:lnTo>
                <a:lnTo>
                  <a:pt x="927" y="407"/>
                </a:lnTo>
                <a:lnTo>
                  <a:pt x="924" y="407"/>
                </a:lnTo>
                <a:lnTo>
                  <a:pt x="924" y="407"/>
                </a:lnTo>
                <a:lnTo>
                  <a:pt x="922" y="403"/>
                </a:lnTo>
                <a:lnTo>
                  <a:pt x="919" y="399"/>
                </a:lnTo>
                <a:lnTo>
                  <a:pt x="916" y="394"/>
                </a:lnTo>
                <a:lnTo>
                  <a:pt x="910" y="388"/>
                </a:lnTo>
                <a:lnTo>
                  <a:pt x="910" y="388"/>
                </a:lnTo>
                <a:lnTo>
                  <a:pt x="905" y="385"/>
                </a:lnTo>
                <a:lnTo>
                  <a:pt x="899" y="384"/>
                </a:lnTo>
                <a:lnTo>
                  <a:pt x="886" y="383"/>
                </a:lnTo>
                <a:lnTo>
                  <a:pt x="874" y="383"/>
                </a:lnTo>
                <a:lnTo>
                  <a:pt x="868" y="383"/>
                </a:lnTo>
                <a:lnTo>
                  <a:pt x="868" y="383"/>
                </a:lnTo>
                <a:lnTo>
                  <a:pt x="870" y="368"/>
                </a:lnTo>
                <a:lnTo>
                  <a:pt x="870" y="368"/>
                </a:lnTo>
                <a:lnTo>
                  <a:pt x="872" y="364"/>
                </a:lnTo>
                <a:lnTo>
                  <a:pt x="873" y="360"/>
                </a:lnTo>
                <a:lnTo>
                  <a:pt x="873" y="360"/>
                </a:lnTo>
                <a:lnTo>
                  <a:pt x="875" y="354"/>
                </a:lnTo>
                <a:lnTo>
                  <a:pt x="879" y="350"/>
                </a:lnTo>
                <a:lnTo>
                  <a:pt x="882" y="346"/>
                </a:lnTo>
                <a:lnTo>
                  <a:pt x="885" y="341"/>
                </a:lnTo>
                <a:lnTo>
                  <a:pt x="885" y="341"/>
                </a:lnTo>
                <a:lnTo>
                  <a:pt x="887" y="335"/>
                </a:lnTo>
                <a:lnTo>
                  <a:pt x="888" y="328"/>
                </a:lnTo>
                <a:lnTo>
                  <a:pt x="889" y="319"/>
                </a:lnTo>
                <a:lnTo>
                  <a:pt x="889" y="313"/>
                </a:lnTo>
                <a:lnTo>
                  <a:pt x="889" y="313"/>
                </a:lnTo>
                <a:lnTo>
                  <a:pt x="887" y="309"/>
                </a:lnTo>
                <a:lnTo>
                  <a:pt x="884" y="304"/>
                </a:lnTo>
                <a:lnTo>
                  <a:pt x="880" y="301"/>
                </a:lnTo>
                <a:lnTo>
                  <a:pt x="880" y="279"/>
                </a:lnTo>
                <a:lnTo>
                  <a:pt x="880" y="279"/>
                </a:lnTo>
                <a:lnTo>
                  <a:pt x="881" y="273"/>
                </a:lnTo>
                <a:lnTo>
                  <a:pt x="882" y="266"/>
                </a:lnTo>
                <a:lnTo>
                  <a:pt x="882" y="252"/>
                </a:lnTo>
                <a:lnTo>
                  <a:pt x="882" y="252"/>
                </a:lnTo>
                <a:lnTo>
                  <a:pt x="880" y="237"/>
                </a:lnTo>
                <a:lnTo>
                  <a:pt x="879" y="228"/>
                </a:lnTo>
                <a:lnTo>
                  <a:pt x="875" y="220"/>
                </a:lnTo>
                <a:lnTo>
                  <a:pt x="872" y="211"/>
                </a:lnTo>
                <a:lnTo>
                  <a:pt x="867" y="202"/>
                </a:lnTo>
                <a:lnTo>
                  <a:pt x="861" y="194"/>
                </a:lnTo>
                <a:lnTo>
                  <a:pt x="855" y="185"/>
                </a:lnTo>
                <a:lnTo>
                  <a:pt x="855" y="185"/>
                </a:lnTo>
                <a:lnTo>
                  <a:pt x="850" y="182"/>
                </a:lnTo>
                <a:lnTo>
                  <a:pt x="845" y="178"/>
                </a:lnTo>
                <a:lnTo>
                  <a:pt x="840" y="177"/>
                </a:lnTo>
                <a:lnTo>
                  <a:pt x="833" y="175"/>
                </a:lnTo>
                <a:lnTo>
                  <a:pt x="820" y="175"/>
                </a:lnTo>
                <a:lnTo>
                  <a:pt x="806" y="175"/>
                </a:lnTo>
                <a:lnTo>
                  <a:pt x="790" y="177"/>
                </a:lnTo>
                <a:lnTo>
                  <a:pt x="776" y="181"/>
                </a:lnTo>
                <a:lnTo>
                  <a:pt x="752" y="185"/>
                </a:lnTo>
                <a:lnTo>
                  <a:pt x="752" y="185"/>
                </a:lnTo>
                <a:lnTo>
                  <a:pt x="744" y="188"/>
                </a:lnTo>
                <a:lnTo>
                  <a:pt x="735" y="193"/>
                </a:lnTo>
                <a:lnTo>
                  <a:pt x="728" y="200"/>
                </a:lnTo>
                <a:lnTo>
                  <a:pt x="722" y="208"/>
                </a:lnTo>
                <a:lnTo>
                  <a:pt x="716" y="217"/>
                </a:lnTo>
                <a:lnTo>
                  <a:pt x="713" y="226"/>
                </a:lnTo>
                <a:lnTo>
                  <a:pt x="710" y="233"/>
                </a:lnTo>
                <a:lnTo>
                  <a:pt x="708" y="240"/>
                </a:lnTo>
                <a:lnTo>
                  <a:pt x="708" y="240"/>
                </a:lnTo>
                <a:lnTo>
                  <a:pt x="708" y="257"/>
                </a:lnTo>
                <a:lnTo>
                  <a:pt x="708" y="278"/>
                </a:lnTo>
                <a:lnTo>
                  <a:pt x="708" y="301"/>
                </a:lnTo>
                <a:lnTo>
                  <a:pt x="708" y="301"/>
                </a:lnTo>
                <a:close/>
                <a:moveTo>
                  <a:pt x="685" y="574"/>
                </a:moveTo>
                <a:lnTo>
                  <a:pt x="685" y="574"/>
                </a:lnTo>
                <a:lnTo>
                  <a:pt x="703" y="596"/>
                </a:lnTo>
                <a:lnTo>
                  <a:pt x="716" y="611"/>
                </a:lnTo>
                <a:lnTo>
                  <a:pt x="725" y="623"/>
                </a:lnTo>
                <a:lnTo>
                  <a:pt x="725" y="623"/>
                </a:lnTo>
                <a:lnTo>
                  <a:pt x="732" y="636"/>
                </a:lnTo>
                <a:lnTo>
                  <a:pt x="734" y="643"/>
                </a:lnTo>
                <a:lnTo>
                  <a:pt x="736" y="651"/>
                </a:lnTo>
                <a:lnTo>
                  <a:pt x="736" y="651"/>
                </a:lnTo>
                <a:lnTo>
                  <a:pt x="738" y="666"/>
                </a:lnTo>
                <a:lnTo>
                  <a:pt x="739" y="678"/>
                </a:lnTo>
                <a:lnTo>
                  <a:pt x="739" y="678"/>
                </a:lnTo>
                <a:lnTo>
                  <a:pt x="739" y="691"/>
                </a:lnTo>
                <a:lnTo>
                  <a:pt x="739" y="710"/>
                </a:lnTo>
                <a:lnTo>
                  <a:pt x="739" y="710"/>
                </a:lnTo>
                <a:lnTo>
                  <a:pt x="739" y="722"/>
                </a:lnTo>
                <a:lnTo>
                  <a:pt x="738" y="736"/>
                </a:lnTo>
                <a:lnTo>
                  <a:pt x="736" y="752"/>
                </a:lnTo>
                <a:lnTo>
                  <a:pt x="736" y="752"/>
                </a:lnTo>
                <a:lnTo>
                  <a:pt x="652" y="754"/>
                </a:lnTo>
                <a:lnTo>
                  <a:pt x="587" y="756"/>
                </a:lnTo>
                <a:lnTo>
                  <a:pt x="561" y="757"/>
                </a:lnTo>
                <a:lnTo>
                  <a:pt x="544" y="759"/>
                </a:lnTo>
                <a:lnTo>
                  <a:pt x="544" y="759"/>
                </a:lnTo>
                <a:lnTo>
                  <a:pt x="526" y="765"/>
                </a:lnTo>
                <a:lnTo>
                  <a:pt x="499" y="775"/>
                </a:lnTo>
                <a:lnTo>
                  <a:pt x="430" y="803"/>
                </a:lnTo>
                <a:lnTo>
                  <a:pt x="332" y="843"/>
                </a:lnTo>
                <a:lnTo>
                  <a:pt x="332" y="843"/>
                </a:lnTo>
                <a:lnTo>
                  <a:pt x="314" y="853"/>
                </a:lnTo>
                <a:lnTo>
                  <a:pt x="285" y="868"/>
                </a:lnTo>
                <a:lnTo>
                  <a:pt x="246" y="890"/>
                </a:lnTo>
                <a:lnTo>
                  <a:pt x="240" y="885"/>
                </a:lnTo>
                <a:lnTo>
                  <a:pt x="240" y="885"/>
                </a:lnTo>
                <a:lnTo>
                  <a:pt x="269" y="856"/>
                </a:lnTo>
                <a:lnTo>
                  <a:pt x="298" y="830"/>
                </a:lnTo>
                <a:lnTo>
                  <a:pt x="325" y="806"/>
                </a:lnTo>
                <a:lnTo>
                  <a:pt x="325" y="806"/>
                </a:lnTo>
                <a:lnTo>
                  <a:pt x="338" y="795"/>
                </a:lnTo>
                <a:lnTo>
                  <a:pt x="352" y="782"/>
                </a:lnTo>
                <a:lnTo>
                  <a:pt x="363" y="769"/>
                </a:lnTo>
                <a:lnTo>
                  <a:pt x="375" y="756"/>
                </a:lnTo>
                <a:lnTo>
                  <a:pt x="396" y="730"/>
                </a:lnTo>
                <a:lnTo>
                  <a:pt x="414" y="708"/>
                </a:lnTo>
                <a:lnTo>
                  <a:pt x="414" y="708"/>
                </a:lnTo>
                <a:lnTo>
                  <a:pt x="424" y="700"/>
                </a:lnTo>
                <a:lnTo>
                  <a:pt x="440" y="689"/>
                </a:lnTo>
                <a:lnTo>
                  <a:pt x="458" y="679"/>
                </a:lnTo>
                <a:lnTo>
                  <a:pt x="477" y="669"/>
                </a:lnTo>
                <a:lnTo>
                  <a:pt x="511" y="653"/>
                </a:lnTo>
                <a:lnTo>
                  <a:pt x="525" y="646"/>
                </a:lnTo>
                <a:lnTo>
                  <a:pt x="525" y="646"/>
                </a:lnTo>
                <a:lnTo>
                  <a:pt x="530" y="649"/>
                </a:lnTo>
                <a:lnTo>
                  <a:pt x="543" y="657"/>
                </a:lnTo>
                <a:lnTo>
                  <a:pt x="558" y="665"/>
                </a:lnTo>
                <a:lnTo>
                  <a:pt x="567" y="667"/>
                </a:lnTo>
                <a:lnTo>
                  <a:pt x="574" y="669"/>
                </a:lnTo>
                <a:lnTo>
                  <a:pt x="574" y="669"/>
                </a:lnTo>
                <a:lnTo>
                  <a:pt x="580" y="670"/>
                </a:lnTo>
                <a:lnTo>
                  <a:pt x="586" y="669"/>
                </a:lnTo>
                <a:lnTo>
                  <a:pt x="591" y="667"/>
                </a:lnTo>
                <a:lnTo>
                  <a:pt x="594" y="666"/>
                </a:lnTo>
                <a:lnTo>
                  <a:pt x="600" y="661"/>
                </a:lnTo>
                <a:lnTo>
                  <a:pt x="604" y="658"/>
                </a:lnTo>
                <a:lnTo>
                  <a:pt x="604" y="658"/>
                </a:lnTo>
                <a:lnTo>
                  <a:pt x="607" y="654"/>
                </a:lnTo>
                <a:lnTo>
                  <a:pt x="609" y="652"/>
                </a:lnTo>
                <a:lnTo>
                  <a:pt x="610" y="648"/>
                </a:lnTo>
                <a:lnTo>
                  <a:pt x="613" y="643"/>
                </a:lnTo>
                <a:lnTo>
                  <a:pt x="613" y="643"/>
                </a:lnTo>
                <a:lnTo>
                  <a:pt x="623" y="630"/>
                </a:lnTo>
                <a:lnTo>
                  <a:pt x="629" y="624"/>
                </a:lnTo>
                <a:lnTo>
                  <a:pt x="634" y="621"/>
                </a:lnTo>
                <a:lnTo>
                  <a:pt x="634" y="621"/>
                </a:lnTo>
                <a:lnTo>
                  <a:pt x="644" y="615"/>
                </a:lnTo>
                <a:lnTo>
                  <a:pt x="649" y="614"/>
                </a:lnTo>
                <a:lnTo>
                  <a:pt x="653" y="611"/>
                </a:lnTo>
                <a:lnTo>
                  <a:pt x="653" y="611"/>
                </a:lnTo>
                <a:lnTo>
                  <a:pt x="670" y="592"/>
                </a:lnTo>
                <a:lnTo>
                  <a:pt x="685" y="5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D2E4C62C-8DC9-457D-A0F0-7105DEBEA02D}"/>
              </a:ext>
            </a:extLst>
          </p:cNvPr>
          <p:cNvSpPr>
            <a:spLocks noEditPoints="1"/>
          </p:cNvSpPr>
          <p:nvPr/>
        </p:nvSpPr>
        <p:spPr bwMode="auto">
          <a:xfrm>
            <a:off x="6572250" y="998538"/>
            <a:ext cx="2586038" cy="2400576"/>
          </a:xfrm>
          <a:custGeom>
            <a:avLst/>
            <a:gdLst>
              <a:gd name="T0" fmla="*/ 431 w 1241"/>
              <a:gd name="T1" fmla="*/ 470 h 1152"/>
              <a:gd name="T2" fmla="*/ 412 w 1241"/>
              <a:gd name="T3" fmla="*/ 495 h 1152"/>
              <a:gd name="T4" fmla="*/ 424 w 1241"/>
              <a:gd name="T5" fmla="*/ 522 h 1152"/>
              <a:gd name="T6" fmla="*/ 357 w 1241"/>
              <a:gd name="T7" fmla="*/ 640 h 1152"/>
              <a:gd name="T8" fmla="*/ 328 w 1241"/>
              <a:gd name="T9" fmla="*/ 638 h 1152"/>
              <a:gd name="T10" fmla="*/ 345 w 1241"/>
              <a:gd name="T11" fmla="*/ 584 h 1152"/>
              <a:gd name="T12" fmla="*/ 354 w 1241"/>
              <a:gd name="T13" fmla="*/ 561 h 1152"/>
              <a:gd name="T14" fmla="*/ 337 w 1241"/>
              <a:gd name="T15" fmla="*/ 498 h 1152"/>
              <a:gd name="T16" fmla="*/ 285 w 1241"/>
              <a:gd name="T17" fmla="*/ 463 h 1152"/>
              <a:gd name="T18" fmla="*/ 211 w 1241"/>
              <a:gd name="T19" fmla="*/ 483 h 1152"/>
              <a:gd name="T20" fmla="*/ 195 w 1241"/>
              <a:gd name="T21" fmla="*/ 555 h 1152"/>
              <a:gd name="T22" fmla="*/ 207 w 1241"/>
              <a:gd name="T23" fmla="*/ 593 h 1152"/>
              <a:gd name="T24" fmla="*/ 219 w 1241"/>
              <a:gd name="T25" fmla="*/ 624 h 1152"/>
              <a:gd name="T26" fmla="*/ 165 w 1241"/>
              <a:gd name="T27" fmla="*/ 663 h 1152"/>
              <a:gd name="T28" fmla="*/ 104 w 1241"/>
              <a:gd name="T29" fmla="*/ 718 h 1152"/>
              <a:gd name="T30" fmla="*/ 97 w 1241"/>
              <a:gd name="T31" fmla="*/ 789 h 1152"/>
              <a:gd name="T32" fmla="*/ 102 w 1241"/>
              <a:gd name="T33" fmla="*/ 913 h 1152"/>
              <a:gd name="T34" fmla="*/ 164 w 1241"/>
              <a:gd name="T35" fmla="*/ 975 h 1152"/>
              <a:gd name="T36" fmla="*/ 29 w 1241"/>
              <a:gd name="T37" fmla="*/ 1045 h 1152"/>
              <a:gd name="T38" fmla="*/ 46 w 1241"/>
              <a:gd name="T39" fmla="*/ 1065 h 1152"/>
              <a:gd name="T40" fmla="*/ 108 w 1241"/>
              <a:gd name="T41" fmla="*/ 1080 h 1152"/>
              <a:gd name="T42" fmla="*/ 143 w 1241"/>
              <a:gd name="T43" fmla="*/ 1090 h 1152"/>
              <a:gd name="T44" fmla="*/ 207 w 1241"/>
              <a:gd name="T45" fmla="*/ 1088 h 1152"/>
              <a:gd name="T46" fmla="*/ 217 w 1241"/>
              <a:gd name="T47" fmla="*/ 1108 h 1152"/>
              <a:gd name="T48" fmla="*/ 204 w 1241"/>
              <a:gd name="T49" fmla="*/ 1147 h 1152"/>
              <a:gd name="T50" fmla="*/ 226 w 1241"/>
              <a:gd name="T51" fmla="*/ 1130 h 1152"/>
              <a:gd name="T52" fmla="*/ 263 w 1241"/>
              <a:gd name="T53" fmla="*/ 1112 h 1152"/>
              <a:gd name="T54" fmla="*/ 299 w 1241"/>
              <a:gd name="T55" fmla="*/ 1108 h 1152"/>
              <a:gd name="T56" fmla="*/ 360 w 1241"/>
              <a:gd name="T57" fmla="*/ 1087 h 1152"/>
              <a:gd name="T58" fmla="*/ 390 w 1241"/>
              <a:gd name="T59" fmla="*/ 1078 h 1152"/>
              <a:gd name="T60" fmla="*/ 390 w 1241"/>
              <a:gd name="T61" fmla="*/ 1105 h 1152"/>
              <a:gd name="T62" fmla="*/ 547 w 1241"/>
              <a:gd name="T63" fmla="*/ 1075 h 1152"/>
              <a:gd name="T64" fmla="*/ 589 w 1241"/>
              <a:gd name="T65" fmla="*/ 1090 h 1152"/>
              <a:gd name="T66" fmla="*/ 608 w 1241"/>
              <a:gd name="T67" fmla="*/ 1104 h 1152"/>
              <a:gd name="T68" fmla="*/ 669 w 1241"/>
              <a:gd name="T69" fmla="*/ 1088 h 1152"/>
              <a:gd name="T70" fmla="*/ 683 w 1241"/>
              <a:gd name="T71" fmla="*/ 1109 h 1152"/>
              <a:gd name="T72" fmla="*/ 749 w 1241"/>
              <a:gd name="T73" fmla="*/ 1082 h 1152"/>
              <a:gd name="T74" fmla="*/ 780 w 1241"/>
              <a:gd name="T75" fmla="*/ 1108 h 1152"/>
              <a:gd name="T76" fmla="*/ 1049 w 1241"/>
              <a:gd name="T77" fmla="*/ 1062 h 1152"/>
              <a:gd name="T78" fmla="*/ 1223 w 1241"/>
              <a:gd name="T79" fmla="*/ 996 h 1152"/>
              <a:gd name="T80" fmla="*/ 1235 w 1241"/>
              <a:gd name="T81" fmla="*/ 975 h 1152"/>
              <a:gd name="T82" fmla="*/ 1088 w 1241"/>
              <a:gd name="T83" fmla="*/ 987 h 1152"/>
              <a:gd name="T84" fmla="*/ 818 w 1241"/>
              <a:gd name="T85" fmla="*/ 989 h 1152"/>
              <a:gd name="T86" fmla="*/ 424 w 1241"/>
              <a:gd name="T87" fmla="*/ 972 h 1152"/>
              <a:gd name="T88" fmla="*/ 396 w 1241"/>
              <a:gd name="T89" fmla="*/ 891 h 1152"/>
              <a:gd name="T90" fmla="*/ 400 w 1241"/>
              <a:gd name="T91" fmla="*/ 791 h 1152"/>
              <a:gd name="T92" fmla="*/ 492 w 1241"/>
              <a:gd name="T93" fmla="*/ 660 h 1152"/>
              <a:gd name="T94" fmla="*/ 507 w 1241"/>
              <a:gd name="T95" fmla="*/ 579 h 1152"/>
              <a:gd name="T96" fmla="*/ 476 w 1241"/>
              <a:gd name="T97" fmla="*/ 512 h 1152"/>
              <a:gd name="T98" fmla="*/ 463 w 1241"/>
              <a:gd name="T99" fmla="*/ 468 h 1152"/>
              <a:gd name="T100" fmla="*/ 641 w 1241"/>
              <a:gd name="T101" fmla="*/ 170 h 1152"/>
              <a:gd name="T102" fmla="*/ 678 w 1241"/>
              <a:gd name="T103" fmla="*/ 65 h 1152"/>
              <a:gd name="T104" fmla="*/ 636 w 1241"/>
              <a:gd name="T105" fmla="*/ 7 h 1152"/>
              <a:gd name="T106" fmla="*/ 553 w 1241"/>
              <a:gd name="T107" fmla="*/ 37 h 1152"/>
              <a:gd name="T108" fmla="*/ 497 w 1241"/>
              <a:gd name="T109" fmla="*/ 159 h 1152"/>
              <a:gd name="T110" fmla="*/ 437 w 1241"/>
              <a:gd name="T111" fmla="*/ 542 h 1152"/>
              <a:gd name="T112" fmla="*/ 440 w 1241"/>
              <a:gd name="T113" fmla="*/ 618 h 1152"/>
              <a:gd name="T114" fmla="*/ 408 w 1241"/>
              <a:gd name="T115" fmla="*/ 633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41" h="1152">
                <a:moveTo>
                  <a:pt x="449" y="461"/>
                </a:moveTo>
                <a:lnTo>
                  <a:pt x="439" y="461"/>
                </a:lnTo>
                <a:lnTo>
                  <a:pt x="439" y="461"/>
                </a:lnTo>
                <a:lnTo>
                  <a:pt x="438" y="462"/>
                </a:lnTo>
                <a:lnTo>
                  <a:pt x="438" y="463"/>
                </a:lnTo>
                <a:lnTo>
                  <a:pt x="437" y="465"/>
                </a:lnTo>
                <a:lnTo>
                  <a:pt x="437" y="465"/>
                </a:lnTo>
                <a:lnTo>
                  <a:pt x="431" y="470"/>
                </a:lnTo>
                <a:lnTo>
                  <a:pt x="421" y="477"/>
                </a:lnTo>
                <a:lnTo>
                  <a:pt x="421" y="477"/>
                </a:lnTo>
                <a:lnTo>
                  <a:pt x="419" y="479"/>
                </a:lnTo>
                <a:lnTo>
                  <a:pt x="418" y="481"/>
                </a:lnTo>
                <a:lnTo>
                  <a:pt x="416" y="484"/>
                </a:lnTo>
                <a:lnTo>
                  <a:pt x="416" y="484"/>
                </a:lnTo>
                <a:lnTo>
                  <a:pt x="414" y="489"/>
                </a:lnTo>
                <a:lnTo>
                  <a:pt x="412" y="495"/>
                </a:lnTo>
                <a:lnTo>
                  <a:pt x="412" y="495"/>
                </a:lnTo>
                <a:lnTo>
                  <a:pt x="412" y="499"/>
                </a:lnTo>
                <a:lnTo>
                  <a:pt x="412" y="501"/>
                </a:lnTo>
                <a:lnTo>
                  <a:pt x="412" y="507"/>
                </a:lnTo>
                <a:lnTo>
                  <a:pt x="412" y="507"/>
                </a:lnTo>
                <a:lnTo>
                  <a:pt x="414" y="511"/>
                </a:lnTo>
                <a:lnTo>
                  <a:pt x="418" y="516"/>
                </a:lnTo>
                <a:lnTo>
                  <a:pt x="424" y="522"/>
                </a:lnTo>
                <a:lnTo>
                  <a:pt x="424" y="522"/>
                </a:lnTo>
                <a:lnTo>
                  <a:pt x="402" y="575"/>
                </a:lnTo>
                <a:lnTo>
                  <a:pt x="379" y="630"/>
                </a:lnTo>
                <a:lnTo>
                  <a:pt x="379" y="630"/>
                </a:lnTo>
                <a:lnTo>
                  <a:pt x="376" y="633"/>
                </a:lnTo>
                <a:lnTo>
                  <a:pt x="369" y="636"/>
                </a:lnTo>
                <a:lnTo>
                  <a:pt x="357" y="640"/>
                </a:lnTo>
                <a:lnTo>
                  <a:pt x="357" y="640"/>
                </a:lnTo>
                <a:lnTo>
                  <a:pt x="342" y="642"/>
                </a:lnTo>
                <a:lnTo>
                  <a:pt x="335" y="642"/>
                </a:lnTo>
                <a:lnTo>
                  <a:pt x="333" y="642"/>
                </a:lnTo>
                <a:lnTo>
                  <a:pt x="333" y="642"/>
                </a:lnTo>
                <a:lnTo>
                  <a:pt x="333" y="641"/>
                </a:lnTo>
                <a:lnTo>
                  <a:pt x="332" y="640"/>
                </a:lnTo>
                <a:lnTo>
                  <a:pt x="328" y="638"/>
                </a:lnTo>
                <a:lnTo>
                  <a:pt x="328" y="638"/>
                </a:lnTo>
                <a:lnTo>
                  <a:pt x="328" y="635"/>
                </a:lnTo>
                <a:lnTo>
                  <a:pt x="330" y="630"/>
                </a:lnTo>
                <a:lnTo>
                  <a:pt x="337" y="618"/>
                </a:lnTo>
                <a:lnTo>
                  <a:pt x="337" y="618"/>
                </a:lnTo>
                <a:lnTo>
                  <a:pt x="340" y="611"/>
                </a:lnTo>
                <a:lnTo>
                  <a:pt x="341" y="603"/>
                </a:lnTo>
                <a:lnTo>
                  <a:pt x="345" y="584"/>
                </a:lnTo>
                <a:lnTo>
                  <a:pt x="345" y="584"/>
                </a:lnTo>
                <a:lnTo>
                  <a:pt x="346" y="577"/>
                </a:lnTo>
                <a:lnTo>
                  <a:pt x="348" y="573"/>
                </a:lnTo>
                <a:lnTo>
                  <a:pt x="348" y="572"/>
                </a:lnTo>
                <a:lnTo>
                  <a:pt x="349" y="572"/>
                </a:lnTo>
                <a:lnTo>
                  <a:pt x="349" y="572"/>
                </a:lnTo>
                <a:lnTo>
                  <a:pt x="351" y="569"/>
                </a:lnTo>
                <a:lnTo>
                  <a:pt x="353" y="566"/>
                </a:lnTo>
                <a:lnTo>
                  <a:pt x="354" y="561"/>
                </a:lnTo>
                <a:lnTo>
                  <a:pt x="354" y="561"/>
                </a:lnTo>
                <a:lnTo>
                  <a:pt x="354" y="555"/>
                </a:lnTo>
                <a:lnTo>
                  <a:pt x="353" y="549"/>
                </a:lnTo>
                <a:lnTo>
                  <a:pt x="352" y="535"/>
                </a:lnTo>
                <a:lnTo>
                  <a:pt x="352" y="535"/>
                </a:lnTo>
                <a:lnTo>
                  <a:pt x="348" y="523"/>
                </a:lnTo>
                <a:lnTo>
                  <a:pt x="342" y="506"/>
                </a:lnTo>
                <a:lnTo>
                  <a:pt x="337" y="498"/>
                </a:lnTo>
                <a:lnTo>
                  <a:pt x="333" y="488"/>
                </a:lnTo>
                <a:lnTo>
                  <a:pt x="326" y="480"/>
                </a:lnTo>
                <a:lnTo>
                  <a:pt x="320" y="473"/>
                </a:lnTo>
                <a:lnTo>
                  <a:pt x="320" y="473"/>
                </a:lnTo>
                <a:lnTo>
                  <a:pt x="315" y="469"/>
                </a:lnTo>
                <a:lnTo>
                  <a:pt x="310" y="467"/>
                </a:lnTo>
                <a:lnTo>
                  <a:pt x="298" y="464"/>
                </a:lnTo>
                <a:lnTo>
                  <a:pt x="285" y="463"/>
                </a:lnTo>
                <a:lnTo>
                  <a:pt x="271" y="463"/>
                </a:lnTo>
                <a:lnTo>
                  <a:pt x="256" y="465"/>
                </a:lnTo>
                <a:lnTo>
                  <a:pt x="244" y="468"/>
                </a:lnTo>
                <a:lnTo>
                  <a:pt x="235" y="470"/>
                </a:lnTo>
                <a:lnTo>
                  <a:pt x="229" y="473"/>
                </a:lnTo>
                <a:lnTo>
                  <a:pt x="229" y="473"/>
                </a:lnTo>
                <a:lnTo>
                  <a:pt x="219" y="477"/>
                </a:lnTo>
                <a:lnTo>
                  <a:pt x="211" y="483"/>
                </a:lnTo>
                <a:lnTo>
                  <a:pt x="206" y="488"/>
                </a:lnTo>
                <a:lnTo>
                  <a:pt x="202" y="493"/>
                </a:lnTo>
                <a:lnTo>
                  <a:pt x="200" y="498"/>
                </a:lnTo>
                <a:lnTo>
                  <a:pt x="199" y="505"/>
                </a:lnTo>
                <a:lnTo>
                  <a:pt x="199" y="505"/>
                </a:lnTo>
                <a:lnTo>
                  <a:pt x="196" y="522"/>
                </a:lnTo>
                <a:lnTo>
                  <a:pt x="195" y="540"/>
                </a:lnTo>
                <a:lnTo>
                  <a:pt x="195" y="555"/>
                </a:lnTo>
                <a:lnTo>
                  <a:pt x="196" y="566"/>
                </a:lnTo>
                <a:lnTo>
                  <a:pt x="196" y="566"/>
                </a:lnTo>
                <a:lnTo>
                  <a:pt x="198" y="573"/>
                </a:lnTo>
                <a:lnTo>
                  <a:pt x="201" y="577"/>
                </a:lnTo>
                <a:lnTo>
                  <a:pt x="201" y="577"/>
                </a:lnTo>
                <a:lnTo>
                  <a:pt x="202" y="581"/>
                </a:lnTo>
                <a:lnTo>
                  <a:pt x="205" y="587"/>
                </a:lnTo>
                <a:lnTo>
                  <a:pt x="207" y="593"/>
                </a:lnTo>
                <a:lnTo>
                  <a:pt x="210" y="601"/>
                </a:lnTo>
                <a:lnTo>
                  <a:pt x="210" y="601"/>
                </a:lnTo>
                <a:lnTo>
                  <a:pt x="214" y="606"/>
                </a:lnTo>
                <a:lnTo>
                  <a:pt x="217" y="610"/>
                </a:lnTo>
                <a:lnTo>
                  <a:pt x="219" y="616"/>
                </a:lnTo>
                <a:lnTo>
                  <a:pt x="219" y="616"/>
                </a:lnTo>
                <a:lnTo>
                  <a:pt x="220" y="621"/>
                </a:lnTo>
                <a:lnTo>
                  <a:pt x="219" y="624"/>
                </a:lnTo>
                <a:lnTo>
                  <a:pt x="217" y="628"/>
                </a:lnTo>
                <a:lnTo>
                  <a:pt x="213" y="632"/>
                </a:lnTo>
                <a:lnTo>
                  <a:pt x="207" y="635"/>
                </a:lnTo>
                <a:lnTo>
                  <a:pt x="204" y="638"/>
                </a:lnTo>
                <a:lnTo>
                  <a:pt x="204" y="638"/>
                </a:lnTo>
                <a:lnTo>
                  <a:pt x="193" y="646"/>
                </a:lnTo>
                <a:lnTo>
                  <a:pt x="182" y="653"/>
                </a:lnTo>
                <a:lnTo>
                  <a:pt x="165" y="663"/>
                </a:lnTo>
                <a:lnTo>
                  <a:pt x="165" y="663"/>
                </a:lnTo>
                <a:lnTo>
                  <a:pt x="146" y="675"/>
                </a:lnTo>
                <a:lnTo>
                  <a:pt x="128" y="685"/>
                </a:lnTo>
                <a:lnTo>
                  <a:pt x="115" y="696"/>
                </a:lnTo>
                <a:lnTo>
                  <a:pt x="108" y="702"/>
                </a:lnTo>
                <a:lnTo>
                  <a:pt x="108" y="702"/>
                </a:lnTo>
                <a:lnTo>
                  <a:pt x="106" y="708"/>
                </a:lnTo>
                <a:lnTo>
                  <a:pt x="104" y="718"/>
                </a:lnTo>
                <a:lnTo>
                  <a:pt x="98" y="746"/>
                </a:lnTo>
                <a:lnTo>
                  <a:pt x="96" y="774"/>
                </a:lnTo>
                <a:lnTo>
                  <a:pt x="95" y="782"/>
                </a:lnTo>
                <a:lnTo>
                  <a:pt x="96" y="786"/>
                </a:lnTo>
                <a:lnTo>
                  <a:pt x="96" y="786"/>
                </a:lnTo>
                <a:lnTo>
                  <a:pt x="96" y="786"/>
                </a:lnTo>
                <a:lnTo>
                  <a:pt x="97" y="787"/>
                </a:lnTo>
                <a:lnTo>
                  <a:pt x="97" y="789"/>
                </a:lnTo>
                <a:lnTo>
                  <a:pt x="98" y="799"/>
                </a:lnTo>
                <a:lnTo>
                  <a:pt x="97" y="828"/>
                </a:lnTo>
                <a:lnTo>
                  <a:pt x="95" y="860"/>
                </a:lnTo>
                <a:lnTo>
                  <a:pt x="94" y="884"/>
                </a:lnTo>
                <a:lnTo>
                  <a:pt x="94" y="884"/>
                </a:lnTo>
                <a:lnTo>
                  <a:pt x="95" y="892"/>
                </a:lnTo>
                <a:lnTo>
                  <a:pt x="98" y="902"/>
                </a:lnTo>
                <a:lnTo>
                  <a:pt x="102" y="913"/>
                </a:lnTo>
                <a:lnTo>
                  <a:pt x="107" y="922"/>
                </a:lnTo>
                <a:lnTo>
                  <a:pt x="115" y="938"/>
                </a:lnTo>
                <a:lnTo>
                  <a:pt x="120" y="945"/>
                </a:lnTo>
                <a:lnTo>
                  <a:pt x="138" y="950"/>
                </a:lnTo>
                <a:lnTo>
                  <a:pt x="162" y="963"/>
                </a:lnTo>
                <a:lnTo>
                  <a:pt x="162" y="963"/>
                </a:lnTo>
                <a:lnTo>
                  <a:pt x="162" y="968"/>
                </a:lnTo>
                <a:lnTo>
                  <a:pt x="164" y="975"/>
                </a:lnTo>
                <a:lnTo>
                  <a:pt x="164" y="975"/>
                </a:lnTo>
                <a:lnTo>
                  <a:pt x="164" y="981"/>
                </a:lnTo>
                <a:lnTo>
                  <a:pt x="165" y="993"/>
                </a:lnTo>
                <a:lnTo>
                  <a:pt x="165" y="1010"/>
                </a:lnTo>
                <a:lnTo>
                  <a:pt x="165" y="1010"/>
                </a:lnTo>
                <a:lnTo>
                  <a:pt x="141" y="1017"/>
                </a:lnTo>
                <a:lnTo>
                  <a:pt x="86" y="1031"/>
                </a:lnTo>
                <a:lnTo>
                  <a:pt x="29" y="1045"/>
                </a:lnTo>
                <a:lnTo>
                  <a:pt x="10" y="1051"/>
                </a:lnTo>
                <a:lnTo>
                  <a:pt x="2" y="1054"/>
                </a:lnTo>
                <a:lnTo>
                  <a:pt x="2" y="1054"/>
                </a:lnTo>
                <a:lnTo>
                  <a:pt x="0" y="1055"/>
                </a:lnTo>
                <a:lnTo>
                  <a:pt x="2" y="1056"/>
                </a:lnTo>
                <a:lnTo>
                  <a:pt x="5" y="1057"/>
                </a:lnTo>
                <a:lnTo>
                  <a:pt x="22" y="1061"/>
                </a:lnTo>
                <a:lnTo>
                  <a:pt x="46" y="1065"/>
                </a:lnTo>
                <a:lnTo>
                  <a:pt x="73" y="1066"/>
                </a:lnTo>
                <a:lnTo>
                  <a:pt x="73" y="1066"/>
                </a:lnTo>
                <a:lnTo>
                  <a:pt x="85" y="1067"/>
                </a:lnTo>
                <a:lnTo>
                  <a:pt x="94" y="1068"/>
                </a:lnTo>
                <a:lnTo>
                  <a:pt x="98" y="1072"/>
                </a:lnTo>
                <a:lnTo>
                  <a:pt x="102" y="1074"/>
                </a:lnTo>
                <a:lnTo>
                  <a:pt x="106" y="1079"/>
                </a:lnTo>
                <a:lnTo>
                  <a:pt x="108" y="1080"/>
                </a:lnTo>
                <a:lnTo>
                  <a:pt x="110" y="1080"/>
                </a:lnTo>
                <a:lnTo>
                  <a:pt x="110" y="1080"/>
                </a:lnTo>
                <a:lnTo>
                  <a:pt x="115" y="1078"/>
                </a:lnTo>
                <a:lnTo>
                  <a:pt x="119" y="1078"/>
                </a:lnTo>
                <a:lnTo>
                  <a:pt x="125" y="1080"/>
                </a:lnTo>
                <a:lnTo>
                  <a:pt x="125" y="1080"/>
                </a:lnTo>
                <a:lnTo>
                  <a:pt x="132" y="1084"/>
                </a:lnTo>
                <a:lnTo>
                  <a:pt x="143" y="1090"/>
                </a:lnTo>
                <a:lnTo>
                  <a:pt x="153" y="1097"/>
                </a:lnTo>
                <a:lnTo>
                  <a:pt x="158" y="1099"/>
                </a:lnTo>
                <a:lnTo>
                  <a:pt x="162" y="1100"/>
                </a:lnTo>
                <a:lnTo>
                  <a:pt x="162" y="1100"/>
                </a:lnTo>
                <a:lnTo>
                  <a:pt x="169" y="1099"/>
                </a:lnTo>
                <a:lnTo>
                  <a:pt x="181" y="1096"/>
                </a:lnTo>
                <a:lnTo>
                  <a:pt x="194" y="1092"/>
                </a:lnTo>
                <a:lnTo>
                  <a:pt x="207" y="1088"/>
                </a:lnTo>
                <a:lnTo>
                  <a:pt x="207" y="1088"/>
                </a:lnTo>
                <a:lnTo>
                  <a:pt x="213" y="1088"/>
                </a:lnTo>
                <a:lnTo>
                  <a:pt x="216" y="1090"/>
                </a:lnTo>
                <a:lnTo>
                  <a:pt x="217" y="1092"/>
                </a:lnTo>
                <a:lnTo>
                  <a:pt x="217" y="1094"/>
                </a:lnTo>
                <a:lnTo>
                  <a:pt x="216" y="1102"/>
                </a:lnTo>
                <a:lnTo>
                  <a:pt x="216" y="1105"/>
                </a:lnTo>
                <a:lnTo>
                  <a:pt x="217" y="1108"/>
                </a:lnTo>
                <a:lnTo>
                  <a:pt x="217" y="1108"/>
                </a:lnTo>
                <a:lnTo>
                  <a:pt x="218" y="1111"/>
                </a:lnTo>
                <a:lnTo>
                  <a:pt x="217" y="1116"/>
                </a:lnTo>
                <a:lnTo>
                  <a:pt x="212" y="1127"/>
                </a:lnTo>
                <a:lnTo>
                  <a:pt x="206" y="1139"/>
                </a:lnTo>
                <a:lnTo>
                  <a:pt x="204" y="1145"/>
                </a:lnTo>
                <a:lnTo>
                  <a:pt x="204" y="1145"/>
                </a:lnTo>
                <a:lnTo>
                  <a:pt x="204" y="1147"/>
                </a:lnTo>
                <a:lnTo>
                  <a:pt x="207" y="1149"/>
                </a:lnTo>
                <a:lnTo>
                  <a:pt x="211" y="1152"/>
                </a:lnTo>
                <a:lnTo>
                  <a:pt x="214" y="1152"/>
                </a:lnTo>
                <a:lnTo>
                  <a:pt x="214" y="1152"/>
                </a:lnTo>
                <a:lnTo>
                  <a:pt x="217" y="1151"/>
                </a:lnTo>
                <a:lnTo>
                  <a:pt x="218" y="1148"/>
                </a:lnTo>
                <a:lnTo>
                  <a:pt x="223" y="1141"/>
                </a:lnTo>
                <a:lnTo>
                  <a:pt x="226" y="1130"/>
                </a:lnTo>
                <a:lnTo>
                  <a:pt x="226" y="1130"/>
                </a:lnTo>
                <a:lnTo>
                  <a:pt x="237" y="1126"/>
                </a:lnTo>
                <a:lnTo>
                  <a:pt x="244" y="1121"/>
                </a:lnTo>
                <a:lnTo>
                  <a:pt x="249" y="1117"/>
                </a:lnTo>
                <a:lnTo>
                  <a:pt x="249" y="1117"/>
                </a:lnTo>
                <a:lnTo>
                  <a:pt x="251" y="1116"/>
                </a:lnTo>
                <a:lnTo>
                  <a:pt x="254" y="1115"/>
                </a:lnTo>
                <a:lnTo>
                  <a:pt x="263" y="1112"/>
                </a:lnTo>
                <a:lnTo>
                  <a:pt x="277" y="1111"/>
                </a:lnTo>
                <a:lnTo>
                  <a:pt x="291" y="1108"/>
                </a:lnTo>
                <a:lnTo>
                  <a:pt x="291" y="1108"/>
                </a:lnTo>
                <a:lnTo>
                  <a:pt x="300" y="1105"/>
                </a:lnTo>
                <a:lnTo>
                  <a:pt x="302" y="1105"/>
                </a:lnTo>
                <a:lnTo>
                  <a:pt x="302" y="1105"/>
                </a:lnTo>
                <a:lnTo>
                  <a:pt x="300" y="1106"/>
                </a:lnTo>
                <a:lnTo>
                  <a:pt x="299" y="1108"/>
                </a:lnTo>
                <a:lnTo>
                  <a:pt x="300" y="1108"/>
                </a:lnTo>
                <a:lnTo>
                  <a:pt x="300" y="1108"/>
                </a:lnTo>
                <a:lnTo>
                  <a:pt x="306" y="1106"/>
                </a:lnTo>
                <a:lnTo>
                  <a:pt x="317" y="1104"/>
                </a:lnTo>
                <a:lnTo>
                  <a:pt x="332" y="1099"/>
                </a:lnTo>
                <a:lnTo>
                  <a:pt x="347" y="1093"/>
                </a:lnTo>
                <a:lnTo>
                  <a:pt x="347" y="1093"/>
                </a:lnTo>
                <a:lnTo>
                  <a:pt x="360" y="1087"/>
                </a:lnTo>
                <a:lnTo>
                  <a:pt x="370" y="1082"/>
                </a:lnTo>
                <a:lnTo>
                  <a:pt x="378" y="1079"/>
                </a:lnTo>
                <a:lnTo>
                  <a:pt x="387" y="1075"/>
                </a:lnTo>
                <a:lnTo>
                  <a:pt x="387" y="1075"/>
                </a:lnTo>
                <a:lnTo>
                  <a:pt x="388" y="1074"/>
                </a:lnTo>
                <a:lnTo>
                  <a:pt x="390" y="1075"/>
                </a:lnTo>
                <a:lnTo>
                  <a:pt x="390" y="1075"/>
                </a:lnTo>
                <a:lnTo>
                  <a:pt x="390" y="1078"/>
                </a:lnTo>
                <a:lnTo>
                  <a:pt x="389" y="1082"/>
                </a:lnTo>
                <a:lnTo>
                  <a:pt x="387" y="1087"/>
                </a:lnTo>
                <a:lnTo>
                  <a:pt x="379" y="1099"/>
                </a:lnTo>
                <a:lnTo>
                  <a:pt x="377" y="1103"/>
                </a:lnTo>
                <a:lnTo>
                  <a:pt x="377" y="1105"/>
                </a:lnTo>
                <a:lnTo>
                  <a:pt x="377" y="1105"/>
                </a:lnTo>
                <a:lnTo>
                  <a:pt x="381" y="1105"/>
                </a:lnTo>
                <a:lnTo>
                  <a:pt x="390" y="1105"/>
                </a:lnTo>
                <a:lnTo>
                  <a:pt x="421" y="1100"/>
                </a:lnTo>
                <a:lnTo>
                  <a:pt x="458" y="1094"/>
                </a:lnTo>
                <a:lnTo>
                  <a:pt x="493" y="1086"/>
                </a:lnTo>
                <a:lnTo>
                  <a:pt x="493" y="1086"/>
                </a:lnTo>
                <a:lnTo>
                  <a:pt x="522" y="1080"/>
                </a:lnTo>
                <a:lnTo>
                  <a:pt x="522" y="1080"/>
                </a:lnTo>
                <a:lnTo>
                  <a:pt x="547" y="1075"/>
                </a:lnTo>
                <a:lnTo>
                  <a:pt x="547" y="1075"/>
                </a:lnTo>
                <a:lnTo>
                  <a:pt x="566" y="1072"/>
                </a:lnTo>
                <a:lnTo>
                  <a:pt x="575" y="1072"/>
                </a:lnTo>
                <a:lnTo>
                  <a:pt x="579" y="1073"/>
                </a:lnTo>
                <a:lnTo>
                  <a:pt x="584" y="1075"/>
                </a:lnTo>
                <a:lnTo>
                  <a:pt x="584" y="1075"/>
                </a:lnTo>
                <a:lnTo>
                  <a:pt x="586" y="1077"/>
                </a:lnTo>
                <a:lnTo>
                  <a:pt x="587" y="1080"/>
                </a:lnTo>
                <a:lnTo>
                  <a:pt x="589" y="1090"/>
                </a:lnTo>
                <a:lnTo>
                  <a:pt x="589" y="1099"/>
                </a:lnTo>
                <a:lnTo>
                  <a:pt x="590" y="1103"/>
                </a:lnTo>
                <a:lnTo>
                  <a:pt x="590" y="1105"/>
                </a:lnTo>
                <a:lnTo>
                  <a:pt x="590" y="1105"/>
                </a:lnTo>
                <a:lnTo>
                  <a:pt x="592" y="1106"/>
                </a:lnTo>
                <a:lnTo>
                  <a:pt x="595" y="1106"/>
                </a:lnTo>
                <a:lnTo>
                  <a:pt x="601" y="1106"/>
                </a:lnTo>
                <a:lnTo>
                  <a:pt x="608" y="1104"/>
                </a:lnTo>
                <a:lnTo>
                  <a:pt x="614" y="1100"/>
                </a:lnTo>
                <a:lnTo>
                  <a:pt x="614" y="1100"/>
                </a:lnTo>
                <a:lnTo>
                  <a:pt x="617" y="1098"/>
                </a:lnTo>
                <a:lnTo>
                  <a:pt x="624" y="1097"/>
                </a:lnTo>
                <a:lnTo>
                  <a:pt x="644" y="1092"/>
                </a:lnTo>
                <a:lnTo>
                  <a:pt x="660" y="1088"/>
                </a:lnTo>
                <a:lnTo>
                  <a:pt x="666" y="1088"/>
                </a:lnTo>
                <a:lnTo>
                  <a:pt x="669" y="1088"/>
                </a:lnTo>
                <a:lnTo>
                  <a:pt x="669" y="1088"/>
                </a:lnTo>
                <a:lnTo>
                  <a:pt x="671" y="1094"/>
                </a:lnTo>
                <a:lnTo>
                  <a:pt x="672" y="1103"/>
                </a:lnTo>
                <a:lnTo>
                  <a:pt x="672" y="1111"/>
                </a:lnTo>
                <a:lnTo>
                  <a:pt x="673" y="1115"/>
                </a:lnTo>
                <a:lnTo>
                  <a:pt x="673" y="1115"/>
                </a:lnTo>
                <a:lnTo>
                  <a:pt x="676" y="1114"/>
                </a:lnTo>
                <a:lnTo>
                  <a:pt x="683" y="1109"/>
                </a:lnTo>
                <a:lnTo>
                  <a:pt x="697" y="1100"/>
                </a:lnTo>
                <a:lnTo>
                  <a:pt x="720" y="1086"/>
                </a:lnTo>
                <a:lnTo>
                  <a:pt x="720" y="1086"/>
                </a:lnTo>
                <a:lnTo>
                  <a:pt x="727" y="1084"/>
                </a:lnTo>
                <a:lnTo>
                  <a:pt x="733" y="1081"/>
                </a:lnTo>
                <a:lnTo>
                  <a:pt x="739" y="1081"/>
                </a:lnTo>
                <a:lnTo>
                  <a:pt x="744" y="1081"/>
                </a:lnTo>
                <a:lnTo>
                  <a:pt x="749" y="1082"/>
                </a:lnTo>
                <a:lnTo>
                  <a:pt x="754" y="1084"/>
                </a:lnTo>
                <a:lnTo>
                  <a:pt x="761" y="1090"/>
                </a:lnTo>
                <a:lnTo>
                  <a:pt x="767" y="1096"/>
                </a:lnTo>
                <a:lnTo>
                  <a:pt x="771" y="1102"/>
                </a:lnTo>
                <a:lnTo>
                  <a:pt x="776" y="1106"/>
                </a:lnTo>
                <a:lnTo>
                  <a:pt x="779" y="1108"/>
                </a:lnTo>
                <a:lnTo>
                  <a:pt x="780" y="1108"/>
                </a:lnTo>
                <a:lnTo>
                  <a:pt x="780" y="1108"/>
                </a:lnTo>
                <a:lnTo>
                  <a:pt x="932" y="1100"/>
                </a:lnTo>
                <a:lnTo>
                  <a:pt x="932" y="1100"/>
                </a:lnTo>
                <a:lnTo>
                  <a:pt x="953" y="1098"/>
                </a:lnTo>
                <a:lnTo>
                  <a:pt x="971" y="1094"/>
                </a:lnTo>
                <a:lnTo>
                  <a:pt x="987" y="1088"/>
                </a:lnTo>
                <a:lnTo>
                  <a:pt x="1002" y="1082"/>
                </a:lnTo>
                <a:lnTo>
                  <a:pt x="1032" y="1068"/>
                </a:lnTo>
                <a:lnTo>
                  <a:pt x="1049" y="1062"/>
                </a:lnTo>
                <a:lnTo>
                  <a:pt x="1068" y="1056"/>
                </a:lnTo>
                <a:lnTo>
                  <a:pt x="1068" y="1056"/>
                </a:lnTo>
                <a:lnTo>
                  <a:pt x="1092" y="1050"/>
                </a:lnTo>
                <a:lnTo>
                  <a:pt x="1119" y="1041"/>
                </a:lnTo>
                <a:lnTo>
                  <a:pt x="1148" y="1031"/>
                </a:lnTo>
                <a:lnTo>
                  <a:pt x="1177" y="1019"/>
                </a:lnTo>
                <a:lnTo>
                  <a:pt x="1203" y="1007"/>
                </a:lnTo>
                <a:lnTo>
                  <a:pt x="1223" y="996"/>
                </a:lnTo>
                <a:lnTo>
                  <a:pt x="1232" y="992"/>
                </a:lnTo>
                <a:lnTo>
                  <a:pt x="1238" y="987"/>
                </a:lnTo>
                <a:lnTo>
                  <a:pt x="1241" y="983"/>
                </a:lnTo>
                <a:lnTo>
                  <a:pt x="1241" y="980"/>
                </a:lnTo>
                <a:lnTo>
                  <a:pt x="1241" y="980"/>
                </a:lnTo>
                <a:lnTo>
                  <a:pt x="1241" y="977"/>
                </a:lnTo>
                <a:lnTo>
                  <a:pt x="1239" y="976"/>
                </a:lnTo>
                <a:lnTo>
                  <a:pt x="1235" y="975"/>
                </a:lnTo>
                <a:lnTo>
                  <a:pt x="1231" y="975"/>
                </a:lnTo>
                <a:lnTo>
                  <a:pt x="1219" y="975"/>
                </a:lnTo>
                <a:lnTo>
                  <a:pt x="1202" y="977"/>
                </a:lnTo>
                <a:lnTo>
                  <a:pt x="1180" y="981"/>
                </a:lnTo>
                <a:lnTo>
                  <a:pt x="1154" y="983"/>
                </a:lnTo>
                <a:lnTo>
                  <a:pt x="1124" y="986"/>
                </a:lnTo>
                <a:lnTo>
                  <a:pt x="1088" y="987"/>
                </a:lnTo>
                <a:lnTo>
                  <a:pt x="1088" y="987"/>
                </a:lnTo>
                <a:lnTo>
                  <a:pt x="1050" y="987"/>
                </a:lnTo>
                <a:lnTo>
                  <a:pt x="1011" y="988"/>
                </a:lnTo>
                <a:lnTo>
                  <a:pt x="933" y="992"/>
                </a:lnTo>
                <a:lnTo>
                  <a:pt x="896" y="993"/>
                </a:lnTo>
                <a:lnTo>
                  <a:pt x="865" y="993"/>
                </a:lnTo>
                <a:lnTo>
                  <a:pt x="837" y="992"/>
                </a:lnTo>
                <a:lnTo>
                  <a:pt x="826" y="990"/>
                </a:lnTo>
                <a:lnTo>
                  <a:pt x="818" y="989"/>
                </a:lnTo>
                <a:lnTo>
                  <a:pt x="818" y="989"/>
                </a:lnTo>
                <a:lnTo>
                  <a:pt x="806" y="987"/>
                </a:lnTo>
                <a:lnTo>
                  <a:pt x="788" y="986"/>
                </a:lnTo>
                <a:lnTo>
                  <a:pt x="738" y="982"/>
                </a:lnTo>
                <a:lnTo>
                  <a:pt x="673" y="978"/>
                </a:lnTo>
                <a:lnTo>
                  <a:pt x="604" y="977"/>
                </a:lnTo>
                <a:lnTo>
                  <a:pt x="479" y="974"/>
                </a:lnTo>
                <a:lnTo>
                  <a:pt x="424" y="972"/>
                </a:lnTo>
                <a:lnTo>
                  <a:pt x="407" y="970"/>
                </a:lnTo>
                <a:lnTo>
                  <a:pt x="407" y="970"/>
                </a:lnTo>
                <a:lnTo>
                  <a:pt x="402" y="952"/>
                </a:lnTo>
                <a:lnTo>
                  <a:pt x="396" y="931"/>
                </a:lnTo>
                <a:lnTo>
                  <a:pt x="396" y="931"/>
                </a:lnTo>
                <a:lnTo>
                  <a:pt x="396" y="909"/>
                </a:lnTo>
                <a:lnTo>
                  <a:pt x="396" y="891"/>
                </a:lnTo>
                <a:lnTo>
                  <a:pt x="396" y="891"/>
                </a:lnTo>
                <a:lnTo>
                  <a:pt x="396" y="874"/>
                </a:lnTo>
                <a:lnTo>
                  <a:pt x="397" y="849"/>
                </a:lnTo>
                <a:lnTo>
                  <a:pt x="397" y="849"/>
                </a:lnTo>
                <a:lnTo>
                  <a:pt x="398" y="837"/>
                </a:lnTo>
                <a:lnTo>
                  <a:pt x="398" y="823"/>
                </a:lnTo>
                <a:lnTo>
                  <a:pt x="398" y="807"/>
                </a:lnTo>
                <a:lnTo>
                  <a:pt x="400" y="791"/>
                </a:lnTo>
                <a:lnTo>
                  <a:pt x="400" y="791"/>
                </a:lnTo>
                <a:lnTo>
                  <a:pt x="404" y="763"/>
                </a:lnTo>
                <a:lnTo>
                  <a:pt x="407" y="752"/>
                </a:lnTo>
                <a:lnTo>
                  <a:pt x="409" y="744"/>
                </a:lnTo>
                <a:lnTo>
                  <a:pt x="409" y="744"/>
                </a:lnTo>
                <a:lnTo>
                  <a:pt x="415" y="738"/>
                </a:lnTo>
                <a:lnTo>
                  <a:pt x="426" y="726"/>
                </a:lnTo>
                <a:lnTo>
                  <a:pt x="459" y="694"/>
                </a:lnTo>
                <a:lnTo>
                  <a:pt x="492" y="660"/>
                </a:lnTo>
                <a:lnTo>
                  <a:pt x="504" y="647"/>
                </a:lnTo>
                <a:lnTo>
                  <a:pt x="507" y="641"/>
                </a:lnTo>
                <a:lnTo>
                  <a:pt x="510" y="638"/>
                </a:lnTo>
                <a:lnTo>
                  <a:pt x="510" y="638"/>
                </a:lnTo>
                <a:lnTo>
                  <a:pt x="512" y="626"/>
                </a:lnTo>
                <a:lnTo>
                  <a:pt x="512" y="615"/>
                </a:lnTo>
                <a:lnTo>
                  <a:pt x="511" y="601"/>
                </a:lnTo>
                <a:lnTo>
                  <a:pt x="507" y="579"/>
                </a:lnTo>
                <a:lnTo>
                  <a:pt x="507" y="579"/>
                </a:lnTo>
                <a:lnTo>
                  <a:pt x="504" y="567"/>
                </a:lnTo>
                <a:lnTo>
                  <a:pt x="499" y="556"/>
                </a:lnTo>
                <a:lnTo>
                  <a:pt x="489" y="536"/>
                </a:lnTo>
                <a:lnTo>
                  <a:pt x="481" y="520"/>
                </a:lnTo>
                <a:lnTo>
                  <a:pt x="477" y="516"/>
                </a:lnTo>
                <a:lnTo>
                  <a:pt x="476" y="512"/>
                </a:lnTo>
                <a:lnTo>
                  <a:pt x="476" y="512"/>
                </a:lnTo>
                <a:lnTo>
                  <a:pt x="476" y="508"/>
                </a:lnTo>
                <a:lnTo>
                  <a:pt x="475" y="507"/>
                </a:lnTo>
                <a:lnTo>
                  <a:pt x="473" y="502"/>
                </a:lnTo>
                <a:lnTo>
                  <a:pt x="473" y="502"/>
                </a:lnTo>
                <a:lnTo>
                  <a:pt x="468" y="493"/>
                </a:lnTo>
                <a:lnTo>
                  <a:pt x="465" y="482"/>
                </a:lnTo>
                <a:lnTo>
                  <a:pt x="463" y="468"/>
                </a:lnTo>
                <a:lnTo>
                  <a:pt x="463" y="468"/>
                </a:lnTo>
                <a:lnTo>
                  <a:pt x="488" y="404"/>
                </a:lnTo>
                <a:lnTo>
                  <a:pt x="507" y="359"/>
                </a:lnTo>
                <a:lnTo>
                  <a:pt x="518" y="335"/>
                </a:lnTo>
                <a:lnTo>
                  <a:pt x="518" y="335"/>
                </a:lnTo>
                <a:lnTo>
                  <a:pt x="566" y="275"/>
                </a:lnTo>
                <a:lnTo>
                  <a:pt x="605" y="224"/>
                </a:lnTo>
                <a:lnTo>
                  <a:pt x="624" y="196"/>
                </a:lnTo>
                <a:lnTo>
                  <a:pt x="641" y="170"/>
                </a:lnTo>
                <a:lnTo>
                  <a:pt x="641" y="170"/>
                </a:lnTo>
                <a:lnTo>
                  <a:pt x="656" y="144"/>
                </a:lnTo>
                <a:lnTo>
                  <a:pt x="667" y="120"/>
                </a:lnTo>
                <a:lnTo>
                  <a:pt x="672" y="108"/>
                </a:lnTo>
                <a:lnTo>
                  <a:pt x="675" y="97"/>
                </a:lnTo>
                <a:lnTo>
                  <a:pt x="677" y="86"/>
                </a:lnTo>
                <a:lnTo>
                  <a:pt x="678" y="75"/>
                </a:lnTo>
                <a:lnTo>
                  <a:pt x="678" y="65"/>
                </a:lnTo>
                <a:lnTo>
                  <a:pt x="677" y="55"/>
                </a:lnTo>
                <a:lnTo>
                  <a:pt x="675" y="46"/>
                </a:lnTo>
                <a:lnTo>
                  <a:pt x="670" y="37"/>
                </a:lnTo>
                <a:lnTo>
                  <a:pt x="664" y="29"/>
                </a:lnTo>
                <a:lnTo>
                  <a:pt x="657" y="20"/>
                </a:lnTo>
                <a:lnTo>
                  <a:pt x="647" y="13"/>
                </a:lnTo>
                <a:lnTo>
                  <a:pt x="636" y="7"/>
                </a:lnTo>
                <a:lnTo>
                  <a:pt x="636" y="7"/>
                </a:lnTo>
                <a:lnTo>
                  <a:pt x="626" y="2"/>
                </a:lnTo>
                <a:lnTo>
                  <a:pt x="614" y="0"/>
                </a:lnTo>
                <a:lnTo>
                  <a:pt x="603" y="1"/>
                </a:lnTo>
                <a:lnTo>
                  <a:pt x="592" y="5"/>
                </a:lnTo>
                <a:lnTo>
                  <a:pt x="581" y="11"/>
                </a:lnTo>
                <a:lnTo>
                  <a:pt x="572" y="18"/>
                </a:lnTo>
                <a:lnTo>
                  <a:pt x="562" y="26"/>
                </a:lnTo>
                <a:lnTo>
                  <a:pt x="553" y="37"/>
                </a:lnTo>
                <a:lnTo>
                  <a:pt x="544" y="49"/>
                </a:lnTo>
                <a:lnTo>
                  <a:pt x="537" y="61"/>
                </a:lnTo>
                <a:lnTo>
                  <a:pt x="523" y="86"/>
                </a:lnTo>
                <a:lnTo>
                  <a:pt x="511" y="113"/>
                </a:lnTo>
                <a:lnTo>
                  <a:pt x="502" y="135"/>
                </a:lnTo>
                <a:lnTo>
                  <a:pt x="502" y="135"/>
                </a:lnTo>
                <a:lnTo>
                  <a:pt x="499" y="146"/>
                </a:lnTo>
                <a:lnTo>
                  <a:pt x="497" y="159"/>
                </a:lnTo>
                <a:lnTo>
                  <a:pt x="492" y="189"/>
                </a:lnTo>
                <a:lnTo>
                  <a:pt x="491" y="220"/>
                </a:lnTo>
                <a:lnTo>
                  <a:pt x="489" y="252"/>
                </a:lnTo>
                <a:lnTo>
                  <a:pt x="489" y="306"/>
                </a:lnTo>
                <a:lnTo>
                  <a:pt x="491" y="328"/>
                </a:lnTo>
                <a:lnTo>
                  <a:pt x="449" y="461"/>
                </a:lnTo>
                <a:close/>
                <a:moveTo>
                  <a:pt x="437" y="542"/>
                </a:moveTo>
                <a:lnTo>
                  <a:pt x="437" y="542"/>
                </a:lnTo>
                <a:lnTo>
                  <a:pt x="444" y="572"/>
                </a:lnTo>
                <a:lnTo>
                  <a:pt x="451" y="603"/>
                </a:lnTo>
                <a:lnTo>
                  <a:pt x="451" y="603"/>
                </a:lnTo>
                <a:lnTo>
                  <a:pt x="451" y="605"/>
                </a:lnTo>
                <a:lnTo>
                  <a:pt x="451" y="608"/>
                </a:lnTo>
                <a:lnTo>
                  <a:pt x="449" y="610"/>
                </a:lnTo>
                <a:lnTo>
                  <a:pt x="449" y="610"/>
                </a:lnTo>
                <a:lnTo>
                  <a:pt x="440" y="618"/>
                </a:lnTo>
                <a:lnTo>
                  <a:pt x="436" y="623"/>
                </a:lnTo>
                <a:lnTo>
                  <a:pt x="433" y="626"/>
                </a:lnTo>
                <a:lnTo>
                  <a:pt x="433" y="626"/>
                </a:lnTo>
                <a:lnTo>
                  <a:pt x="426" y="630"/>
                </a:lnTo>
                <a:lnTo>
                  <a:pt x="422" y="633"/>
                </a:lnTo>
                <a:lnTo>
                  <a:pt x="419" y="633"/>
                </a:lnTo>
                <a:lnTo>
                  <a:pt x="419" y="633"/>
                </a:lnTo>
                <a:lnTo>
                  <a:pt x="408" y="633"/>
                </a:lnTo>
                <a:lnTo>
                  <a:pt x="400" y="633"/>
                </a:lnTo>
                <a:lnTo>
                  <a:pt x="437" y="5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74034D40-5A8B-4F31-A0A5-836C28F0AC62}"/>
              </a:ext>
            </a:extLst>
          </p:cNvPr>
          <p:cNvSpPr>
            <a:spLocks noEditPoints="1"/>
          </p:cNvSpPr>
          <p:nvPr/>
        </p:nvSpPr>
        <p:spPr bwMode="auto">
          <a:xfrm>
            <a:off x="3574256" y="2036762"/>
            <a:ext cx="2789201" cy="1189038"/>
          </a:xfrm>
          <a:custGeom>
            <a:avLst/>
            <a:gdLst>
              <a:gd name="T0" fmla="*/ 573 w 1384"/>
              <a:gd name="T1" fmla="*/ 404 h 590"/>
              <a:gd name="T2" fmla="*/ 513 w 1384"/>
              <a:gd name="T3" fmla="*/ 411 h 590"/>
              <a:gd name="T4" fmla="*/ 599 w 1384"/>
              <a:gd name="T5" fmla="*/ 420 h 590"/>
              <a:gd name="T6" fmla="*/ 634 w 1384"/>
              <a:gd name="T7" fmla="*/ 428 h 590"/>
              <a:gd name="T8" fmla="*/ 626 w 1384"/>
              <a:gd name="T9" fmla="*/ 434 h 590"/>
              <a:gd name="T10" fmla="*/ 357 w 1384"/>
              <a:gd name="T11" fmla="*/ 481 h 590"/>
              <a:gd name="T12" fmla="*/ 200 w 1384"/>
              <a:gd name="T13" fmla="*/ 500 h 590"/>
              <a:gd name="T14" fmla="*/ 1 w 1384"/>
              <a:gd name="T15" fmla="*/ 505 h 590"/>
              <a:gd name="T16" fmla="*/ 30 w 1384"/>
              <a:gd name="T17" fmla="*/ 535 h 590"/>
              <a:gd name="T18" fmla="*/ 189 w 1384"/>
              <a:gd name="T19" fmla="*/ 562 h 590"/>
              <a:gd name="T20" fmla="*/ 262 w 1384"/>
              <a:gd name="T21" fmla="*/ 585 h 590"/>
              <a:gd name="T22" fmla="*/ 491 w 1384"/>
              <a:gd name="T23" fmla="*/ 584 h 590"/>
              <a:gd name="T24" fmla="*/ 580 w 1384"/>
              <a:gd name="T25" fmla="*/ 588 h 590"/>
              <a:gd name="T26" fmla="*/ 741 w 1384"/>
              <a:gd name="T27" fmla="*/ 580 h 590"/>
              <a:gd name="T28" fmla="*/ 941 w 1384"/>
              <a:gd name="T29" fmla="*/ 566 h 590"/>
              <a:gd name="T30" fmla="*/ 1135 w 1384"/>
              <a:gd name="T31" fmla="*/ 547 h 590"/>
              <a:gd name="T32" fmla="*/ 1306 w 1384"/>
              <a:gd name="T33" fmla="*/ 507 h 590"/>
              <a:gd name="T34" fmla="*/ 1383 w 1384"/>
              <a:gd name="T35" fmla="*/ 478 h 590"/>
              <a:gd name="T36" fmla="*/ 1374 w 1384"/>
              <a:gd name="T37" fmla="*/ 471 h 590"/>
              <a:gd name="T38" fmla="*/ 1204 w 1384"/>
              <a:gd name="T39" fmla="*/ 468 h 590"/>
              <a:gd name="T40" fmla="*/ 1081 w 1384"/>
              <a:gd name="T41" fmla="*/ 444 h 590"/>
              <a:gd name="T42" fmla="*/ 1056 w 1384"/>
              <a:gd name="T43" fmla="*/ 396 h 590"/>
              <a:gd name="T44" fmla="*/ 1053 w 1384"/>
              <a:gd name="T45" fmla="*/ 343 h 590"/>
              <a:gd name="T46" fmla="*/ 1095 w 1384"/>
              <a:gd name="T47" fmla="*/ 337 h 590"/>
              <a:gd name="T48" fmla="*/ 1099 w 1384"/>
              <a:gd name="T49" fmla="*/ 307 h 590"/>
              <a:gd name="T50" fmla="*/ 1096 w 1384"/>
              <a:gd name="T51" fmla="*/ 283 h 590"/>
              <a:gd name="T52" fmla="*/ 1009 w 1384"/>
              <a:gd name="T53" fmla="*/ 218 h 590"/>
              <a:gd name="T54" fmla="*/ 1009 w 1384"/>
              <a:gd name="T55" fmla="*/ 177 h 590"/>
              <a:gd name="T56" fmla="*/ 1129 w 1384"/>
              <a:gd name="T57" fmla="*/ 138 h 590"/>
              <a:gd name="T58" fmla="*/ 1185 w 1384"/>
              <a:gd name="T59" fmla="*/ 79 h 590"/>
              <a:gd name="T60" fmla="*/ 1164 w 1384"/>
              <a:gd name="T61" fmla="*/ 30 h 590"/>
              <a:gd name="T62" fmla="*/ 1123 w 1384"/>
              <a:gd name="T63" fmla="*/ 0 h 590"/>
              <a:gd name="T64" fmla="*/ 1064 w 1384"/>
              <a:gd name="T65" fmla="*/ 28 h 590"/>
              <a:gd name="T66" fmla="*/ 1002 w 1384"/>
              <a:gd name="T67" fmla="*/ 91 h 590"/>
              <a:gd name="T68" fmla="*/ 966 w 1384"/>
              <a:gd name="T69" fmla="*/ 158 h 590"/>
              <a:gd name="T70" fmla="*/ 940 w 1384"/>
              <a:gd name="T71" fmla="*/ 148 h 590"/>
              <a:gd name="T72" fmla="*/ 958 w 1384"/>
              <a:gd name="T73" fmla="*/ 124 h 590"/>
              <a:gd name="T74" fmla="*/ 980 w 1384"/>
              <a:gd name="T75" fmla="*/ 100 h 590"/>
              <a:gd name="T76" fmla="*/ 958 w 1384"/>
              <a:gd name="T77" fmla="*/ 37 h 590"/>
              <a:gd name="T78" fmla="*/ 903 w 1384"/>
              <a:gd name="T79" fmla="*/ 8 h 590"/>
              <a:gd name="T80" fmla="*/ 846 w 1384"/>
              <a:gd name="T81" fmla="*/ 8 h 590"/>
              <a:gd name="T82" fmla="*/ 842 w 1384"/>
              <a:gd name="T83" fmla="*/ 30 h 590"/>
              <a:gd name="T84" fmla="*/ 834 w 1384"/>
              <a:gd name="T85" fmla="*/ 53 h 590"/>
              <a:gd name="T86" fmla="*/ 815 w 1384"/>
              <a:gd name="T87" fmla="*/ 77 h 590"/>
              <a:gd name="T88" fmla="*/ 815 w 1384"/>
              <a:gd name="T89" fmla="*/ 92 h 590"/>
              <a:gd name="T90" fmla="*/ 808 w 1384"/>
              <a:gd name="T91" fmla="*/ 108 h 590"/>
              <a:gd name="T92" fmla="*/ 814 w 1384"/>
              <a:gd name="T93" fmla="*/ 128 h 590"/>
              <a:gd name="T94" fmla="*/ 827 w 1384"/>
              <a:gd name="T95" fmla="*/ 144 h 590"/>
              <a:gd name="T96" fmla="*/ 842 w 1384"/>
              <a:gd name="T97" fmla="*/ 170 h 590"/>
              <a:gd name="T98" fmla="*/ 833 w 1384"/>
              <a:gd name="T99" fmla="*/ 187 h 590"/>
              <a:gd name="T100" fmla="*/ 803 w 1384"/>
              <a:gd name="T101" fmla="*/ 206 h 590"/>
              <a:gd name="T102" fmla="*/ 781 w 1384"/>
              <a:gd name="T103" fmla="*/ 258 h 590"/>
              <a:gd name="T104" fmla="*/ 776 w 1384"/>
              <a:gd name="T105" fmla="*/ 288 h 590"/>
              <a:gd name="T106" fmla="*/ 679 w 1384"/>
              <a:gd name="T107" fmla="*/ 410 h 590"/>
              <a:gd name="T108" fmla="*/ 649 w 1384"/>
              <a:gd name="T109" fmla="*/ 416 h 590"/>
              <a:gd name="T110" fmla="*/ 823 w 1384"/>
              <a:gd name="T111" fmla="*/ 386 h 590"/>
              <a:gd name="T112" fmla="*/ 791 w 1384"/>
              <a:gd name="T113" fmla="*/ 394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84" h="590">
                <a:moveTo>
                  <a:pt x="642" y="416"/>
                </a:moveTo>
                <a:lnTo>
                  <a:pt x="642" y="416"/>
                </a:lnTo>
                <a:lnTo>
                  <a:pt x="632" y="414"/>
                </a:lnTo>
                <a:lnTo>
                  <a:pt x="616" y="410"/>
                </a:lnTo>
                <a:lnTo>
                  <a:pt x="595" y="407"/>
                </a:lnTo>
                <a:lnTo>
                  <a:pt x="573" y="404"/>
                </a:lnTo>
                <a:lnTo>
                  <a:pt x="573" y="404"/>
                </a:lnTo>
                <a:lnTo>
                  <a:pt x="550" y="403"/>
                </a:lnTo>
                <a:lnTo>
                  <a:pt x="531" y="405"/>
                </a:lnTo>
                <a:lnTo>
                  <a:pt x="518" y="408"/>
                </a:lnTo>
                <a:lnTo>
                  <a:pt x="514" y="409"/>
                </a:lnTo>
                <a:lnTo>
                  <a:pt x="513" y="411"/>
                </a:lnTo>
                <a:lnTo>
                  <a:pt x="513" y="411"/>
                </a:lnTo>
                <a:lnTo>
                  <a:pt x="513" y="413"/>
                </a:lnTo>
                <a:lnTo>
                  <a:pt x="516" y="413"/>
                </a:lnTo>
                <a:lnTo>
                  <a:pt x="527" y="415"/>
                </a:lnTo>
                <a:lnTo>
                  <a:pt x="563" y="417"/>
                </a:lnTo>
                <a:lnTo>
                  <a:pt x="599" y="420"/>
                </a:lnTo>
                <a:lnTo>
                  <a:pt x="612" y="421"/>
                </a:lnTo>
                <a:lnTo>
                  <a:pt x="619" y="423"/>
                </a:lnTo>
                <a:lnTo>
                  <a:pt x="619" y="423"/>
                </a:lnTo>
                <a:lnTo>
                  <a:pt x="624" y="426"/>
                </a:lnTo>
                <a:lnTo>
                  <a:pt x="629" y="427"/>
                </a:lnTo>
                <a:lnTo>
                  <a:pt x="634" y="428"/>
                </a:lnTo>
                <a:lnTo>
                  <a:pt x="634" y="428"/>
                </a:lnTo>
                <a:lnTo>
                  <a:pt x="635" y="428"/>
                </a:lnTo>
                <a:lnTo>
                  <a:pt x="636" y="431"/>
                </a:lnTo>
                <a:lnTo>
                  <a:pt x="636" y="432"/>
                </a:lnTo>
                <a:lnTo>
                  <a:pt x="636" y="432"/>
                </a:lnTo>
                <a:lnTo>
                  <a:pt x="626" y="434"/>
                </a:lnTo>
                <a:lnTo>
                  <a:pt x="605" y="438"/>
                </a:lnTo>
                <a:lnTo>
                  <a:pt x="537" y="450"/>
                </a:lnTo>
                <a:lnTo>
                  <a:pt x="458" y="462"/>
                </a:lnTo>
                <a:lnTo>
                  <a:pt x="399" y="471"/>
                </a:lnTo>
                <a:lnTo>
                  <a:pt x="399" y="471"/>
                </a:lnTo>
                <a:lnTo>
                  <a:pt x="357" y="481"/>
                </a:lnTo>
                <a:lnTo>
                  <a:pt x="311" y="489"/>
                </a:lnTo>
                <a:lnTo>
                  <a:pt x="286" y="494"/>
                </a:lnTo>
                <a:lnTo>
                  <a:pt x="259" y="496"/>
                </a:lnTo>
                <a:lnTo>
                  <a:pt x="231" y="499"/>
                </a:lnTo>
                <a:lnTo>
                  <a:pt x="200" y="500"/>
                </a:lnTo>
                <a:lnTo>
                  <a:pt x="200" y="500"/>
                </a:lnTo>
                <a:lnTo>
                  <a:pt x="132" y="500"/>
                </a:lnTo>
                <a:lnTo>
                  <a:pt x="67" y="500"/>
                </a:lnTo>
                <a:lnTo>
                  <a:pt x="39" y="501"/>
                </a:lnTo>
                <a:lnTo>
                  <a:pt x="18" y="502"/>
                </a:lnTo>
                <a:lnTo>
                  <a:pt x="5" y="504"/>
                </a:lnTo>
                <a:lnTo>
                  <a:pt x="1" y="505"/>
                </a:lnTo>
                <a:lnTo>
                  <a:pt x="0" y="507"/>
                </a:lnTo>
                <a:lnTo>
                  <a:pt x="0" y="507"/>
                </a:lnTo>
                <a:lnTo>
                  <a:pt x="2" y="513"/>
                </a:lnTo>
                <a:lnTo>
                  <a:pt x="8" y="520"/>
                </a:lnTo>
                <a:lnTo>
                  <a:pt x="17" y="527"/>
                </a:lnTo>
                <a:lnTo>
                  <a:pt x="30" y="535"/>
                </a:lnTo>
                <a:lnTo>
                  <a:pt x="30" y="535"/>
                </a:lnTo>
                <a:lnTo>
                  <a:pt x="42" y="538"/>
                </a:lnTo>
                <a:lnTo>
                  <a:pt x="61" y="542"/>
                </a:lnTo>
                <a:lnTo>
                  <a:pt x="112" y="549"/>
                </a:lnTo>
                <a:lnTo>
                  <a:pt x="166" y="557"/>
                </a:lnTo>
                <a:lnTo>
                  <a:pt x="189" y="562"/>
                </a:lnTo>
                <a:lnTo>
                  <a:pt x="207" y="567"/>
                </a:lnTo>
                <a:lnTo>
                  <a:pt x="207" y="567"/>
                </a:lnTo>
                <a:lnTo>
                  <a:pt x="231" y="577"/>
                </a:lnTo>
                <a:lnTo>
                  <a:pt x="242" y="580"/>
                </a:lnTo>
                <a:lnTo>
                  <a:pt x="251" y="582"/>
                </a:lnTo>
                <a:lnTo>
                  <a:pt x="262" y="585"/>
                </a:lnTo>
                <a:lnTo>
                  <a:pt x="274" y="586"/>
                </a:lnTo>
                <a:lnTo>
                  <a:pt x="301" y="586"/>
                </a:lnTo>
                <a:lnTo>
                  <a:pt x="301" y="586"/>
                </a:lnTo>
                <a:lnTo>
                  <a:pt x="397" y="584"/>
                </a:lnTo>
                <a:lnTo>
                  <a:pt x="451" y="582"/>
                </a:lnTo>
                <a:lnTo>
                  <a:pt x="491" y="584"/>
                </a:lnTo>
                <a:lnTo>
                  <a:pt x="491" y="584"/>
                </a:lnTo>
                <a:lnTo>
                  <a:pt x="518" y="586"/>
                </a:lnTo>
                <a:lnTo>
                  <a:pt x="539" y="588"/>
                </a:lnTo>
                <a:lnTo>
                  <a:pt x="558" y="590"/>
                </a:lnTo>
                <a:lnTo>
                  <a:pt x="569" y="590"/>
                </a:lnTo>
                <a:lnTo>
                  <a:pt x="580" y="588"/>
                </a:lnTo>
                <a:lnTo>
                  <a:pt x="580" y="588"/>
                </a:lnTo>
                <a:lnTo>
                  <a:pt x="609" y="585"/>
                </a:lnTo>
                <a:lnTo>
                  <a:pt x="641" y="582"/>
                </a:lnTo>
                <a:lnTo>
                  <a:pt x="696" y="581"/>
                </a:lnTo>
                <a:lnTo>
                  <a:pt x="696" y="581"/>
                </a:lnTo>
                <a:lnTo>
                  <a:pt x="741" y="580"/>
                </a:lnTo>
                <a:lnTo>
                  <a:pt x="819" y="577"/>
                </a:lnTo>
                <a:lnTo>
                  <a:pt x="894" y="572"/>
                </a:lnTo>
                <a:lnTo>
                  <a:pt x="921" y="569"/>
                </a:lnTo>
                <a:lnTo>
                  <a:pt x="933" y="567"/>
                </a:lnTo>
                <a:lnTo>
                  <a:pt x="933" y="567"/>
                </a:lnTo>
                <a:lnTo>
                  <a:pt x="941" y="566"/>
                </a:lnTo>
                <a:lnTo>
                  <a:pt x="959" y="562"/>
                </a:lnTo>
                <a:lnTo>
                  <a:pt x="1010" y="557"/>
                </a:lnTo>
                <a:lnTo>
                  <a:pt x="1069" y="551"/>
                </a:lnTo>
                <a:lnTo>
                  <a:pt x="1115" y="549"/>
                </a:lnTo>
                <a:lnTo>
                  <a:pt x="1115" y="549"/>
                </a:lnTo>
                <a:lnTo>
                  <a:pt x="1135" y="547"/>
                </a:lnTo>
                <a:lnTo>
                  <a:pt x="1158" y="542"/>
                </a:lnTo>
                <a:lnTo>
                  <a:pt x="1211" y="527"/>
                </a:lnTo>
                <a:lnTo>
                  <a:pt x="1264" y="514"/>
                </a:lnTo>
                <a:lnTo>
                  <a:pt x="1286" y="510"/>
                </a:lnTo>
                <a:lnTo>
                  <a:pt x="1306" y="507"/>
                </a:lnTo>
                <a:lnTo>
                  <a:pt x="1306" y="507"/>
                </a:lnTo>
                <a:lnTo>
                  <a:pt x="1322" y="505"/>
                </a:lnTo>
                <a:lnTo>
                  <a:pt x="1339" y="501"/>
                </a:lnTo>
                <a:lnTo>
                  <a:pt x="1353" y="495"/>
                </a:lnTo>
                <a:lnTo>
                  <a:pt x="1366" y="489"/>
                </a:lnTo>
                <a:lnTo>
                  <a:pt x="1376" y="483"/>
                </a:lnTo>
                <a:lnTo>
                  <a:pt x="1383" y="478"/>
                </a:lnTo>
                <a:lnTo>
                  <a:pt x="1384" y="476"/>
                </a:lnTo>
                <a:lnTo>
                  <a:pt x="1384" y="474"/>
                </a:lnTo>
                <a:lnTo>
                  <a:pt x="1384" y="472"/>
                </a:lnTo>
                <a:lnTo>
                  <a:pt x="1382" y="471"/>
                </a:lnTo>
                <a:lnTo>
                  <a:pt x="1382" y="471"/>
                </a:lnTo>
                <a:lnTo>
                  <a:pt x="1374" y="471"/>
                </a:lnTo>
                <a:lnTo>
                  <a:pt x="1361" y="470"/>
                </a:lnTo>
                <a:lnTo>
                  <a:pt x="1322" y="470"/>
                </a:lnTo>
                <a:lnTo>
                  <a:pt x="1276" y="470"/>
                </a:lnTo>
                <a:lnTo>
                  <a:pt x="1227" y="470"/>
                </a:lnTo>
                <a:lnTo>
                  <a:pt x="1227" y="470"/>
                </a:lnTo>
                <a:lnTo>
                  <a:pt x="1204" y="468"/>
                </a:lnTo>
                <a:lnTo>
                  <a:pt x="1180" y="465"/>
                </a:lnTo>
                <a:lnTo>
                  <a:pt x="1137" y="459"/>
                </a:lnTo>
                <a:lnTo>
                  <a:pt x="1103" y="451"/>
                </a:lnTo>
                <a:lnTo>
                  <a:pt x="1086" y="446"/>
                </a:lnTo>
                <a:lnTo>
                  <a:pt x="1086" y="446"/>
                </a:lnTo>
                <a:lnTo>
                  <a:pt x="1081" y="444"/>
                </a:lnTo>
                <a:lnTo>
                  <a:pt x="1077" y="440"/>
                </a:lnTo>
                <a:lnTo>
                  <a:pt x="1070" y="432"/>
                </a:lnTo>
                <a:lnTo>
                  <a:pt x="1065" y="423"/>
                </a:lnTo>
                <a:lnTo>
                  <a:pt x="1062" y="419"/>
                </a:lnTo>
                <a:lnTo>
                  <a:pt x="1062" y="419"/>
                </a:lnTo>
                <a:lnTo>
                  <a:pt x="1056" y="396"/>
                </a:lnTo>
                <a:lnTo>
                  <a:pt x="1051" y="374"/>
                </a:lnTo>
                <a:lnTo>
                  <a:pt x="1051" y="374"/>
                </a:lnTo>
                <a:lnTo>
                  <a:pt x="1051" y="359"/>
                </a:lnTo>
                <a:lnTo>
                  <a:pt x="1051" y="349"/>
                </a:lnTo>
                <a:lnTo>
                  <a:pt x="1052" y="346"/>
                </a:lnTo>
                <a:lnTo>
                  <a:pt x="1053" y="343"/>
                </a:lnTo>
                <a:lnTo>
                  <a:pt x="1053" y="343"/>
                </a:lnTo>
                <a:lnTo>
                  <a:pt x="1058" y="343"/>
                </a:lnTo>
                <a:lnTo>
                  <a:pt x="1068" y="343"/>
                </a:lnTo>
                <a:lnTo>
                  <a:pt x="1081" y="342"/>
                </a:lnTo>
                <a:lnTo>
                  <a:pt x="1088" y="340"/>
                </a:lnTo>
                <a:lnTo>
                  <a:pt x="1095" y="337"/>
                </a:lnTo>
                <a:lnTo>
                  <a:pt x="1095" y="337"/>
                </a:lnTo>
                <a:lnTo>
                  <a:pt x="1100" y="333"/>
                </a:lnTo>
                <a:lnTo>
                  <a:pt x="1103" y="328"/>
                </a:lnTo>
                <a:lnTo>
                  <a:pt x="1103" y="322"/>
                </a:lnTo>
                <a:lnTo>
                  <a:pt x="1103" y="317"/>
                </a:lnTo>
                <a:lnTo>
                  <a:pt x="1099" y="307"/>
                </a:lnTo>
                <a:lnTo>
                  <a:pt x="1096" y="301"/>
                </a:lnTo>
                <a:lnTo>
                  <a:pt x="1096" y="301"/>
                </a:lnTo>
                <a:lnTo>
                  <a:pt x="1098" y="293"/>
                </a:lnTo>
                <a:lnTo>
                  <a:pt x="1099" y="288"/>
                </a:lnTo>
                <a:lnTo>
                  <a:pt x="1096" y="283"/>
                </a:lnTo>
                <a:lnTo>
                  <a:pt x="1096" y="283"/>
                </a:lnTo>
                <a:lnTo>
                  <a:pt x="1089" y="278"/>
                </a:lnTo>
                <a:lnTo>
                  <a:pt x="1075" y="267"/>
                </a:lnTo>
                <a:lnTo>
                  <a:pt x="1046" y="246"/>
                </a:lnTo>
                <a:lnTo>
                  <a:pt x="1046" y="246"/>
                </a:lnTo>
                <a:lnTo>
                  <a:pt x="1020" y="226"/>
                </a:lnTo>
                <a:lnTo>
                  <a:pt x="1009" y="218"/>
                </a:lnTo>
                <a:lnTo>
                  <a:pt x="1002" y="212"/>
                </a:lnTo>
                <a:lnTo>
                  <a:pt x="1002" y="212"/>
                </a:lnTo>
                <a:lnTo>
                  <a:pt x="988" y="193"/>
                </a:lnTo>
                <a:lnTo>
                  <a:pt x="999" y="178"/>
                </a:lnTo>
                <a:lnTo>
                  <a:pt x="999" y="178"/>
                </a:lnTo>
                <a:lnTo>
                  <a:pt x="1009" y="177"/>
                </a:lnTo>
                <a:lnTo>
                  <a:pt x="1035" y="171"/>
                </a:lnTo>
                <a:lnTo>
                  <a:pt x="1071" y="160"/>
                </a:lnTo>
                <a:lnTo>
                  <a:pt x="1092" y="154"/>
                </a:lnTo>
                <a:lnTo>
                  <a:pt x="1111" y="146"/>
                </a:lnTo>
                <a:lnTo>
                  <a:pt x="1111" y="146"/>
                </a:lnTo>
                <a:lnTo>
                  <a:pt x="1129" y="138"/>
                </a:lnTo>
                <a:lnTo>
                  <a:pt x="1144" y="128"/>
                </a:lnTo>
                <a:lnTo>
                  <a:pt x="1157" y="117"/>
                </a:lnTo>
                <a:lnTo>
                  <a:pt x="1168" y="106"/>
                </a:lnTo>
                <a:lnTo>
                  <a:pt x="1176" y="97"/>
                </a:lnTo>
                <a:lnTo>
                  <a:pt x="1181" y="87"/>
                </a:lnTo>
                <a:lnTo>
                  <a:pt x="1185" y="79"/>
                </a:lnTo>
                <a:lnTo>
                  <a:pt x="1185" y="72"/>
                </a:lnTo>
                <a:lnTo>
                  <a:pt x="1185" y="72"/>
                </a:lnTo>
                <a:lnTo>
                  <a:pt x="1184" y="63"/>
                </a:lnTo>
                <a:lnTo>
                  <a:pt x="1179" y="54"/>
                </a:lnTo>
                <a:lnTo>
                  <a:pt x="1173" y="42"/>
                </a:lnTo>
                <a:lnTo>
                  <a:pt x="1164" y="30"/>
                </a:lnTo>
                <a:lnTo>
                  <a:pt x="1155" y="18"/>
                </a:lnTo>
                <a:lnTo>
                  <a:pt x="1145" y="8"/>
                </a:lnTo>
                <a:lnTo>
                  <a:pt x="1139" y="5"/>
                </a:lnTo>
                <a:lnTo>
                  <a:pt x="1133" y="2"/>
                </a:lnTo>
                <a:lnTo>
                  <a:pt x="1129" y="0"/>
                </a:lnTo>
                <a:lnTo>
                  <a:pt x="1123" y="0"/>
                </a:lnTo>
                <a:lnTo>
                  <a:pt x="1123" y="0"/>
                </a:lnTo>
                <a:lnTo>
                  <a:pt x="1117" y="0"/>
                </a:lnTo>
                <a:lnTo>
                  <a:pt x="1109" y="1"/>
                </a:lnTo>
                <a:lnTo>
                  <a:pt x="1095" y="7"/>
                </a:lnTo>
                <a:lnTo>
                  <a:pt x="1080" y="17"/>
                </a:lnTo>
                <a:lnTo>
                  <a:pt x="1064" y="28"/>
                </a:lnTo>
                <a:lnTo>
                  <a:pt x="1048" y="39"/>
                </a:lnTo>
                <a:lnTo>
                  <a:pt x="1034" y="54"/>
                </a:lnTo>
                <a:lnTo>
                  <a:pt x="1021" y="67"/>
                </a:lnTo>
                <a:lnTo>
                  <a:pt x="1011" y="79"/>
                </a:lnTo>
                <a:lnTo>
                  <a:pt x="1011" y="79"/>
                </a:lnTo>
                <a:lnTo>
                  <a:pt x="1002" y="91"/>
                </a:lnTo>
                <a:lnTo>
                  <a:pt x="993" y="103"/>
                </a:lnTo>
                <a:lnTo>
                  <a:pt x="979" y="128"/>
                </a:lnTo>
                <a:lnTo>
                  <a:pt x="968" y="147"/>
                </a:lnTo>
                <a:lnTo>
                  <a:pt x="965" y="156"/>
                </a:lnTo>
                <a:lnTo>
                  <a:pt x="965" y="156"/>
                </a:lnTo>
                <a:lnTo>
                  <a:pt x="966" y="158"/>
                </a:lnTo>
                <a:lnTo>
                  <a:pt x="967" y="161"/>
                </a:lnTo>
                <a:lnTo>
                  <a:pt x="967" y="163"/>
                </a:lnTo>
                <a:lnTo>
                  <a:pt x="966" y="163"/>
                </a:lnTo>
                <a:lnTo>
                  <a:pt x="960" y="160"/>
                </a:lnTo>
                <a:lnTo>
                  <a:pt x="960" y="160"/>
                </a:lnTo>
                <a:lnTo>
                  <a:pt x="940" y="148"/>
                </a:lnTo>
                <a:lnTo>
                  <a:pt x="933" y="146"/>
                </a:lnTo>
                <a:lnTo>
                  <a:pt x="933" y="146"/>
                </a:lnTo>
                <a:lnTo>
                  <a:pt x="936" y="141"/>
                </a:lnTo>
                <a:lnTo>
                  <a:pt x="942" y="134"/>
                </a:lnTo>
                <a:lnTo>
                  <a:pt x="942" y="134"/>
                </a:lnTo>
                <a:lnTo>
                  <a:pt x="958" y="124"/>
                </a:lnTo>
                <a:lnTo>
                  <a:pt x="970" y="116"/>
                </a:lnTo>
                <a:lnTo>
                  <a:pt x="974" y="111"/>
                </a:lnTo>
                <a:lnTo>
                  <a:pt x="979" y="106"/>
                </a:lnTo>
                <a:lnTo>
                  <a:pt x="979" y="106"/>
                </a:lnTo>
                <a:lnTo>
                  <a:pt x="980" y="104"/>
                </a:lnTo>
                <a:lnTo>
                  <a:pt x="980" y="100"/>
                </a:lnTo>
                <a:lnTo>
                  <a:pt x="980" y="92"/>
                </a:lnTo>
                <a:lnTo>
                  <a:pt x="978" y="81"/>
                </a:lnTo>
                <a:lnTo>
                  <a:pt x="974" y="69"/>
                </a:lnTo>
                <a:lnTo>
                  <a:pt x="970" y="57"/>
                </a:lnTo>
                <a:lnTo>
                  <a:pt x="964" y="45"/>
                </a:lnTo>
                <a:lnTo>
                  <a:pt x="958" y="37"/>
                </a:lnTo>
                <a:lnTo>
                  <a:pt x="950" y="30"/>
                </a:lnTo>
                <a:lnTo>
                  <a:pt x="950" y="30"/>
                </a:lnTo>
                <a:lnTo>
                  <a:pt x="938" y="20"/>
                </a:lnTo>
                <a:lnTo>
                  <a:pt x="928" y="14"/>
                </a:lnTo>
                <a:lnTo>
                  <a:pt x="917" y="11"/>
                </a:lnTo>
                <a:lnTo>
                  <a:pt x="903" y="8"/>
                </a:lnTo>
                <a:lnTo>
                  <a:pt x="903" y="8"/>
                </a:lnTo>
                <a:lnTo>
                  <a:pt x="868" y="5"/>
                </a:lnTo>
                <a:lnTo>
                  <a:pt x="861" y="5"/>
                </a:lnTo>
                <a:lnTo>
                  <a:pt x="855" y="5"/>
                </a:lnTo>
                <a:lnTo>
                  <a:pt x="850" y="6"/>
                </a:lnTo>
                <a:lnTo>
                  <a:pt x="846" y="8"/>
                </a:lnTo>
                <a:lnTo>
                  <a:pt x="846" y="8"/>
                </a:lnTo>
                <a:lnTo>
                  <a:pt x="843" y="14"/>
                </a:lnTo>
                <a:lnTo>
                  <a:pt x="842" y="20"/>
                </a:lnTo>
                <a:lnTo>
                  <a:pt x="842" y="25"/>
                </a:lnTo>
                <a:lnTo>
                  <a:pt x="842" y="25"/>
                </a:lnTo>
                <a:lnTo>
                  <a:pt x="842" y="30"/>
                </a:lnTo>
                <a:lnTo>
                  <a:pt x="842" y="34"/>
                </a:lnTo>
                <a:lnTo>
                  <a:pt x="842" y="37"/>
                </a:lnTo>
                <a:lnTo>
                  <a:pt x="842" y="37"/>
                </a:lnTo>
                <a:lnTo>
                  <a:pt x="842" y="39"/>
                </a:lnTo>
                <a:lnTo>
                  <a:pt x="840" y="44"/>
                </a:lnTo>
                <a:lnTo>
                  <a:pt x="834" y="53"/>
                </a:lnTo>
                <a:lnTo>
                  <a:pt x="834" y="53"/>
                </a:lnTo>
                <a:lnTo>
                  <a:pt x="830" y="61"/>
                </a:lnTo>
                <a:lnTo>
                  <a:pt x="827" y="66"/>
                </a:lnTo>
                <a:lnTo>
                  <a:pt x="821" y="72"/>
                </a:lnTo>
                <a:lnTo>
                  <a:pt x="821" y="72"/>
                </a:lnTo>
                <a:lnTo>
                  <a:pt x="815" y="77"/>
                </a:lnTo>
                <a:lnTo>
                  <a:pt x="812" y="80"/>
                </a:lnTo>
                <a:lnTo>
                  <a:pt x="811" y="83"/>
                </a:lnTo>
                <a:lnTo>
                  <a:pt x="812" y="86"/>
                </a:lnTo>
                <a:lnTo>
                  <a:pt x="812" y="86"/>
                </a:lnTo>
                <a:lnTo>
                  <a:pt x="814" y="89"/>
                </a:lnTo>
                <a:lnTo>
                  <a:pt x="815" y="92"/>
                </a:lnTo>
                <a:lnTo>
                  <a:pt x="815" y="96"/>
                </a:lnTo>
                <a:lnTo>
                  <a:pt x="814" y="99"/>
                </a:lnTo>
                <a:lnTo>
                  <a:pt x="814" y="99"/>
                </a:lnTo>
                <a:lnTo>
                  <a:pt x="812" y="102"/>
                </a:lnTo>
                <a:lnTo>
                  <a:pt x="809" y="104"/>
                </a:lnTo>
                <a:lnTo>
                  <a:pt x="808" y="108"/>
                </a:lnTo>
                <a:lnTo>
                  <a:pt x="809" y="114"/>
                </a:lnTo>
                <a:lnTo>
                  <a:pt x="809" y="114"/>
                </a:lnTo>
                <a:lnTo>
                  <a:pt x="811" y="118"/>
                </a:lnTo>
                <a:lnTo>
                  <a:pt x="809" y="120"/>
                </a:lnTo>
                <a:lnTo>
                  <a:pt x="811" y="121"/>
                </a:lnTo>
                <a:lnTo>
                  <a:pt x="814" y="128"/>
                </a:lnTo>
                <a:lnTo>
                  <a:pt x="814" y="128"/>
                </a:lnTo>
                <a:lnTo>
                  <a:pt x="820" y="135"/>
                </a:lnTo>
                <a:lnTo>
                  <a:pt x="824" y="140"/>
                </a:lnTo>
                <a:lnTo>
                  <a:pt x="826" y="142"/>
                </a:lnTo>
                <a:lnTo>
                  <a:pt x="827" y="144"/>
                </a:lnTo>
                <a:lnTo>
                  <a:pt x="827" y="144"/>
                </a:lnTo>
                <a:lnTo>
                  <a:pt x="831" y="146"/>
                </a:lnTo>
                <a:lnTo>
                  <a:pt x="836" y="150"/>
                </a:lnTo>
                <a:lnTo>
                  <a:pt x="839" y="152"/>
                </a:lnTo>
                <a:lnTo>
                  <a:pt x="842" y="154"/>
                </a:lnTo>
                <a:lnTo>
                  <a:pt x="842" y="156"/>
                </a:lnTo>
                <a:lnTo>
                  <a:pt x="842" y="170"/>
                </a:lnTo>
                <a:lnTo>
                  <a:pt x="842" y="170"/>
                </a:lnTo>
                <a:lnTo>
                  <a:pt x="842" y="172"/>
                </a:lnTo>
                <a:lnTo>
                  <a:pt x="840" y="176"/>
                </a:lnTo>
                <a:lnTo>
                  <a:pt x="839" y="178"/>
                </a:lnTo>
                <a:lnTo>
                  <a:pt x="839" y="178"/>
                </a:lnTo>
                <a:lnTo>
                  <a:pt x="833" y="187"/>
                </a:lnTo>
                <a:lnTo>
                  <a:pt x="830" y="191"/>
                </a:lnTo>
                <a:lnTo>
                  <a:pt x="826" y="195"/>
                </a:lnTo>
                <a:lnTo>
                  <a:pt x="826" y="195"/>
                </a:lnTo>
                <a:lnTo>
                  <a:pt x="812" y="201"/>
                </a:lnTo>
                <a:lnTo>
                  <a:pt x="808" y="203"/>
                </a:lnTo>
                <a:lnTo>
                  <a:pt x="803" y="206"/>
                </a:lnTo>
                <a:lnTo>
                  <a:pt x="799" y="211"/>
                </a:lnTo>
                <a:lnTo>
                  <a:pt x="795" y="215"/>
                </a:lnTo>
                <a:lnTo>
                  <a:pt x="795" y="215"/>
                </a:lnTo>
                <a:lnTo>
                  <a:pt x="789" y="230"/>
                </a:lnTo>
                <a:lnTo>
                  <a:pt x="784" y="245"/>
                </a:lnTo>
                <a:lnTo>
                  <a:pt x="781" y="258"/>
                </a:lnTo>
                <a:lnTo>
                  <a:pt x="779" y="264"/>
                </a:lnTo>
                <a:lnTo>
                  <a:pt x="779" y="264"/>
                </a:lnTo>
                <a:lnTo>
                  <a:pt x="779" y="269"/>
                </a:lnTo>
                <a:lnTo>
                  <a:pt x="779" y="276"/>
                </a:lnTo>
                <a:lnTo>
                  <a:pt x="779" y="276"/>
                </a:lnTo>
                <a:lnTo>
                  <a:pt x="776" y="288"/>
                </a:lnTo>
                <a:lnTo>
                  <a:pt x="770" y="305"/>
                </a:lnTo>
                <a:lnTo>
                  <a:pt x="760" y="328"/>
                </a:lnTo>
                <a:lnTo>
                  <a:pt x="735" y="379"/>
                </a:lnTo>
                <a:lnTo>
                  <a:pt x="689" y="411"/>
                </a:lnTo>
                <a:lnTo>
                  <a:pt x="689" y="411"/>
                </a:lnTo>
                <a:lnTo>
                  <a:pt x="679" y="410"/>
                </a:lnTo>
                <a:lnTo>
                  <a:pt x="671" y="409"/>
                </a:lnTo>
                <a:lnTo>
                  <a:pt x="666" y="409"/>
                </a:lnTo>
                <a:lnTo>
                  <a:pt x="666" y="409"/>
                </a:lnTo>
                <a:lnTo>
                  <a:pt x="661" y="411"/>
                </a:lnTo>
                <a:lnTo>
                  <a:pt x="655" y="414"/>
                </a:lnTo>
                <a:lnTo>
                  <a:pt x="649" y="416"/>
                </a:lnTo>
                <a:lnTo>
                  <a:pt x="646" y="416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812" y="350"/>
                </a:moveTo>
                <a:lnTo>
                  <a:pt x="812" y="350"/>
                </a:lnTo>
                <a:lnTo>
                  <a:pt x="823" y="386"/>
                </a:lnTo>
                <a:lnTo>
                  <a:pt x="834" y="423"/>
                </a:lnTo>
                <a:lnTo>
                  <a:pt x="839" y="429"/>
                </a:lnTo>
                <a:lnTo>
                  <a:pt x="758" y="428"/>
                </a:lnTo>
                <a:lnTo>
                  <a:pt x="789" y="397"/>
                </a:lnTo>
                <a:lnTo>
                  <a:pt x="789" y="397"/>
                </a:lnTo>
                <a:lnTo>
                  <a:pt x="791" y="394"/>
                </a:lnTo>
                <a:lnTo>
                  <a:pt x="795" y="388"/>
                </a:lnTo>
                <a:lnTo>
                  <a:pt x="802" y="372"/>
                </a:lnTo>
                <a:lnTo>
                  <a:pt x="812" y="350"/>
                </a:lnTo>
                <a:lnTo>
                  <a:pt x="812" y="3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7643ACB6-1CE6-4436-A86A-E324F72EF611}"/>
              </a:ext>
            </a:extLst>
          </p:cNvPr>
          <p:cNvSpPr>
            <a:spLocks noEditPoints="1"/>
          </p:cNvSpPr>
          <p:nvPr/>
        </p:nvSpPr>
        <p:spPr bwMode="auto">
          <a:xfrm>
            <a:off x="6743699" y="3850072"/>
            <a:ext cx="2257425" cy="2323715"/>
          </a:xfrm>
          <a:custGeom>
            <a:avLst/>
            <a:gdLst>
              <a:gd name="T0" fmla="*/ 846 w 1260"/>
              <a:gd name="T1" fmla="*/ 398 h 1297"/>
              <a:gd name="T2" fmla="*/ 823 w 1260"/>
              <a:gd name="T3" fmla="*/ 461 h 1297"/>
              <a:gd name="T4" fmla="*/ 772 w 1260"/>
              <a:gd name="T5" fmla="*/ 508 h 1297"/>
              <a:gd name="T6" fmla="*/ 454 w 1260"/>
              <a:gd name="T7" fmla="*/ 836 h 1297"/>
              <a:gd name="T8" fmla="*/ 431 w 1260"/>
              <a:gd name="T9" fmla="*/ 884 h 1297"/>
              <a:gd name="T10" fmla="*/ 295 w 1260"/>
              <a:gd name="T11" fmla="*/ 1010 h 1297"/>
              <a:gd name="T12" fmla="*/ 27 w 1260"/>
              <a:gd name="T13" fmla="*/ 1209 h 1297"/>
              <a:gd name="T14" fmla="*/ 2 w 1260"/>
              <a:gd name="T15" fmla="*/ 1277 h 1297"/>
              <a:gd name="T16" fmla="*/ 90 w 1260"/>
              <a:gd name="T17" fmla="*/ 1285 h 1297"/>
              <a:gd name="T18" fmla="*/ 212 w 1260"/>
              <a:gd name="T19" fmla="*/ 1270 h 1297"/>
              <a:gd name="T20" fmla="*/ 296 w 1260"/>
              <a:gd name="T21" fmla="*/ 1161 h 1297"/>
              <a:gd name="T22" fmla="*/ 341 w 1260"/>
              <a:gd name="T23" fmla="*/ 1025 h 1297"/>
              <a:gd name="T24" fmla="*/ 466 w 1260"/>
              <a:gd name="T25" fmla="*/ 908 h 1297"/>
              <a:gd name="T26" fmla="*/ 520 w 1260"/>
              <a:gd name="T27" fmla="*/ 904 h 1297"/>
              <a:gd name="T28" fmla="*/ 673 w 1260"/>
              <a:gd name="T29" fmla="*/ 890 h 1297"/>
              <a:gd name="T30" fmla="*/ 693 w 1260"/>
              <a:gd name="T31" fmla="*/ 957 h 1297"/>
              <a:gd name="T32" fmla="*/ 681 w 1260"/>
              <a:gd name="T33" fmla="*/ 1013 h 1297"/>
              <a:gd name="T34" fmla="*/ 569 w 1260"/>
              <a:gd name="T35" fmla="*/ 1018 h 1297"/>
              <a:gd name="T36" fmla="*/ 416 w 1260"/>
              <a:gd name="T37" fmla="*/ 1060 h 1297"/>
              <a:gd name="T38" fmla="*/ 306 w 1260"/>
              <a:gd name="T39" fmla="*/ 1200 h 1297"/>
              <a:gd name="T40" fmla="*/ 364 w 1260"/>
              <a:gd name="T41" fmla="*/ 1224 h 1297"/>
              <a:gd name="T42" fmla="*/ 499 w 1260"/>
              <a:gd name="T43" fmla="*/ 1269 h 1297"/>
              <a:gd name="T44" fmla="*/ 675 w 1260"/>
              <a:gd name="T45" fmla="*/ 1279 h 1297"/>
              <a:gd name="T46" fmla="*/ 784 w 1260"/>
              <a:gd name="T47" fmla="*/ 1242 h 1297"/>
              <a:gd name="T48" fmla="*/ 902 w 1260"/>
              <a:gd name="T49" fmla="*/ 1193 h 1297"/>
              <a:gd name="T50" fmla="*/ 1032 w 1260"/>
              <a:gd name="T51" fmla="*/ 1165 h 1297"/>
              <a:gd name="T52" fmla="*/ 1103 w 1260"/>
              <a:gd name="T53" fmla="*/ 1141 h 1297"/>
              <a:gd name="T54" fmla="*/ 1060 w 1260"/>
              <a:gd name="T55" fmla="*/ 1103 h 1297"/>
              <a:gd name="T56" fmla="*/ 967 w 1260"/>
              <a:gd name="T57" fmla="*/ 1032 h 1297"/>
              <a:gd name="T58" fmla="*/ 1011 w 1260"/>
              <a:gd name="T59" fmla="*/ 821 h 1297"/>
              <a:gd name="T60" fmla="*/ 1056 w 1260"/>
              <a:gd name="T61" fmla="*/ 733 h 1297"/>
              <a:gd name="T62" fmla="*/ 1104 w 1260"/>
              <a:gd name="T63" fmla="*/ 656 h 1297"/>
              <a:gd name="T64" fmla="*/ 1085 w 1260"/>
              <a:gd name="T65" fmla="*/ 605 h 1297"/>
              <a:gd name="T66" fmla="*/ 958 w 1260"/>
              <a:gd name="T67" fmla="*/ 470 h 1297"/>
              <a:gd name="T68" fmla="*/ 927 w 1260"/>
              <a:gd name="T69" fmla="*/ 437 h 1297"/>
              <a:gd name="T70" fmla="*/ 1006 w 1260"/>
              <a:gd name="T71" fmla="*/ 305 h 1297"/>
              <a:gd name="T72" fmla="*/ 1091 w 1260"/>
              <a:gd name="T73" fmla="*/ 285 h 1297"/>
              <a:gd name="T74" fmla="*/ 1257 w 1260"/>
              <a:gd name="T75" fmla="*/ 73 h 1297"/>
              <a:gd name="T76" fmla="*/ 1235 w 1260"/>
              <a:gd name="T77" fmla="*/ 11 h 1297"/>
              <a:gd name="T78" fmla="*/ 1146 w 1260"/>
              <a:gd name="T79" fmla="*/ 18 h 1297"/>
              <a:gd name="T80" fmla="*/ 1001 w 1260"/>
              <a:gd name="T81" fmla="*/ 217 h 1297"/>
              <a:gd name="T82" fmla="*/ 949 w 1260"/>
              <a:gd name="T83" fmla="*/ 329 h 1297"/>
              <a:gd name="T84" fmla="*/ 975 w 1260"/>
              <a:gd name="T85" fmla="*/ 581 h 1297"/>
              <a:gd name="T86" fmla="*/ 991 w 1260"/>
              <a:gd name="T87" fmla="*/ 635 h 1297"/>
              <a:gd name="T88" fmla="*/ 951 w 1260"/>
              <a:gd name="T89" fmla="*/ 654 h 1297"/>
              <a:gd name="T90" fmla="*/ 897 w 1260"/>
              <a:gd name="T91" fmla="*/ 644 h 1297"/>
              <a:gd name="T92" fmla="*/ 920 w 1260"/>
              <a:gd name="T93" fmla="*/ 623 h 1297"/>
              <a:gd name="T94" fmla="*/ 931 w 1260"/>
              <a:gd name="T95" fmla="*/ 581 h 1297"/>
              <a:gd name="T96" fmla="*/ 930 w 1260"/>
              <a:gd name="T97" fmla="*/ 556 h 1297"/>
              <a:gd name="T98" fmla="*/ 773 w 1260"/>
              <a:gd name="T99" fmla="*/ 604 h 1297"/>
              <a:gd name="T100" fmla="*/ 765 w 1260"/>
              <a:gd name="T101" fmla="*/ 647 h 1297"/>
              <a:gd name="T102" fmla="*/ 718 w 1260"/>
              <a:gd name="T103" fmla="*/ 685 h 1297"/>
              <a:gd name="T104" fmla="*/ 670 w 1260"/>
              <a:gd name="T105" fmla="*/ 715 h 1297"/>
              <a:gd name="T106" fmla="*/ 602 w 1260"/>
              <a:gd name="T107" fmla="*/ 776 h 1297"/>
              <a:gd name="T108" fmla="*/ 563 w 1260"/>
              <a:gd name="T109" fmla="*/ 801 h 1297"/>
              <a:gd name="T110" fmla="*/ 532 w 1260"/>
              <a:gd name="T111" fmla="*/ 840 h 1297"/>
              <a:gd name="T112" fmla="*/ 503 w 1260"/>
              <a:gd name="T113" fmla="*/ 847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60" h="1297">
                <a:moveTo>
                  <a:pt x="882" y="398"/>
                </a:moveTo>
                <a:lnTo>
                  <a:pt x="882" y="398"/>
                </a:lnTo>
                <a:lnTo>
                  <a:pt x="875" y="396"/>
                </a:lnTo>
                <a:lnTo>
                  <a:pt x="869" y="395"/>
                </a:lnTo>
                <a:lnTo>
                  <a:pt x="862" y="394"/>
                </a:lnTo>
                <a:lnTo>
                  <a:pt x="862" y="394"/>
                </a:lnTo>
                <a:lnTo>
                  <a:pt x="853" y="395"/>
                </a:lnTo>
                <a:lnTo>
                  <a:pt x="850" y="395"/>
                </a:lnTo>
                <a:lnTo>
                  <a:pt x="846" y="398"/>
                </a:lnTo>
                <a:lnTo>
                  <a:pt x="846" y="398"/>
                </a:lnTo>
                <a:lnTo>
                  <a:pt x="844" y="403"/>
                </a:lnTo>
                <a:lnTo>
                  <a:pt x="840" y="409"/>
                </a:lnTo>
                <a:lnTo>
                  <a:pt x="838" y="414"/>
                </a:lnTo>
                <a:lnTo>
                  <a:pt x="835" y="418"/>
                </a:lnTo>
                <a:lnTo>
                  <a:pt x="835" y="418"/>
                </a:lnTo>
                <a:lnTo>
                  <a:pt x="833" y="420"/>
                </a:lnTo>
                <a:lnTo>
                  <a:pt x="832" y="423"/>
                </a:lnTo>
                <a:lnTo>
                  <a:pt x="830" y="433"/>
                </a:lnTo>
                <a:lnTo>
                  <a:pt x="830" y="449"/>
                </a:lnTo>
                <a:lnTo>
                  <a:pt x="823" y="461"/>
                </a:lnTo>
                <a:lnTo>
                  <a:pt x="823" y="461"/>
                </a:lnTo>
                <a:lnTo>
                  <a:pt x="821" y="461"/>
                </a:lnTo>
                <a:lnTo>
                  <a:pt x="815" y="462"/>
                </a:lnTo>
                <a:lnTo>
                  <a:pt x="807" y="467"/>
                </a:lnTo>
                <a:lnTo>
                  <a:pt x="802" y="470"/>
                </a:lnTo>
                <a:lnTo>
                  <a:pt x="796" y="476"/>
                </a:lnTo>
                <a:lnTo>
                  <a:pt x="796" y="476"/>
                </a:lnTo>
                <a:lnTo>
                  <a:pt x="785" y="488"/>
                </a:lnTo>
                <a:lnTo>
                  <a:pt x="777" y="499"/>
                </a:lnTo>
                <a:lnTo>
                  <a:pt x="772" y="508"/>
                </a:lnTo>
                <a:lnTo>
                  <a:pt x="768" y="514"/>
                </a:lnTo>
                <a:lnTo>
                  <a:pt x="768" y="514"/>
                </a:lnTo>
                <a:lnTo>
                  <a:pt x="761" y="538"/>
                </a:lnTo>
                <a:lnTo>
                  <a:pt x="489" y="830"/>
                </a:lnTo>
                <a:lnTo>
                  <a:pt x="489" y="830"/>
                </a:lnTo>
                <a:lnTo>
                  <a:pt x="480" y="833"/>
                </a:lnTo>
                <a:lnTo>
                  <a:pt x="466" y="834"/>
                </a:lnTo>
                <a:lnTo>
                  <a:pt x="466" y="834"/>
                </a:lnTo>
                <a:lnTo>
                  <a:pt x="460" y="834"/>
                </a:lnTo>
                <a:lnTo>
                  <a:pt x="454" y="836"/>
                </a:lnTo>
                <a:lnTo>
                  <a:pt x="448" y="840"/>
                </a:lnTo>
                <a:lnTo>
                  <a:pt x="442" y="846"/>
                </a:lnTo>
                <a:lnTo>
                  <a:pt x="442" y="846"/>
                </a:lnTo>
                <a:lnTo>
                  <a:pt x="437" y="853"/>
                </a:lnTo>
                <a:lnTo>
                  <a:pt x="434" y="860"/>
                </a:lnTo>
                <a:lnTo>
                  <a:pt x="431" y="868"/>
                </a:lnTo>
                <a:lnTo>
                  <a:pt x="431" y="868"/>
                </a:lnTo>
                <a:lnTo>
                  <a:pt x="430" y="877"/>
                </a:lnTo>
                <a:lnTo>
                  <a:pt x="431" y="884"/>
                </a:lnTo>
                <a:lnTo>
                  <a:pt x="431" y="884"/>
                </a:lnTo>
                <a:lnTo>
                  <a:pt x="426" y="897"/>
                </a:lnTo>
                <a:lnTo>
                  <a:pt x="423" y="908"/>
                </a:lnTo>
                <a:lnTo>
                  <a:pt x="423" y="908"/>
                </a:lnTo>
                <a:lnTo>
                  <a:pt x="368" y="960"/>
                </a:lnTo>
                <a:lnTo>
                  <a:pt x="330" y="996"/>
                </a:lnTo>
                <a:lnTo>
                  <a:pt x="310" y="1013"/>
                </a:lnTo>
                <a:lnTo>
                  <a:pt x="310" y="1013"/>
                </a:lnTo>
                <a:lnTo>
                  <a:pt x="306" y="1013"/>
                </a:lnTo>
                <a:lnTo>
                  <a:pt x="301" y="1012"/>
                </a:lnTo>
                <a:lnTo>
                  <a:pt x="295" y="1010"/>
                </a:lnTo>
                <a:lnTo>
                  <a:pt x="295" y="1010"/>
                </a:lnTo>
                <a:lnTo>
                  <a:pt x="266" y="1027"/>
                </a:lnTo>
                <a:lnTo>
                  <a:pt x="200" y="1072"/>
                </a:lnTo>
                <a:lnTo>
                  <a:pt x="127" y="1123"/>
                </a:lnTo>
                <a:lnTo>
                  <a:pt x="95" y="1147"/>
                </a:lnTo>
                <a:lnTo>
                  <a:pt x="72" y="1165"/>
                </a:lnTo>
                <a:lnTo>
                  <a:pt x="72" y="1165"/>
                </a:lnTo>
                <a:lnTo>
                  <a:pt x="45" y="1190"/>
                </a:lnTo>
                <a:lnTo>
                  <a:pt x="35" y="1200"/>
                </a:lnTo>
                <a:lnTo>
                  <a:pt x="27" y="1209"/>
                </a:lnTo>
                <a:lnTo>
                  <a:pt x="21" y="1218"/>
                </a:lnTo>
                <a:lnTo>
                  <a:pt x="17" y="1225"/>
                </a:lnTo>
                <a:lnTo>
                  <a:pt x="14" y="1233"/>
                </a:lnTo>
                <a:lnTo>
                  <a:pt x="10" y="1243"/>
                </a:lnTo>
                <a:lnTo>
                  <a:pt x="10" y="1243"/>
                </a:lnTo>
                <a:lnTo>
                  <a:pt x="6" y="1258"/>
                </a:lnTo>
                <a:lnTo>
                  <a:pt x="1" y="1270"/>
                </a:lnTo>
                <a:lnTo>
                  <a:pt x="0" y="1274"/>
                </a:lnTo>
                <a:lnTo>
                  <a:pt x="0" y="1276"/>
                </a:lnTo>
                <a:lnTo>
                  <a:pt x="2" y="1277"/>
                </a:lnTo>
                <a:lnTo>
                  <a:pt x="7" y="1277"/>
                </a:lnTo>
                <a:lnTo>
                  <a:pt x="7" y="1277"/>
                </a:lnTo>
                <a:lnTo>
                  <a:pt x="37" y="1274"/>
                </a:lnTo>
                <a:lnTo>
                  <a:pt x="45" y="1274"/>
                </a:lnTo>
                <a:lnTo>
                  <a:pt x="55" y="1274"/>
                </a:lnTo>
                <a:lnTo>
                  <a:pt x="64" y="1275"/>
                </a:lnTo>
                <a:lnTo>
                  <a:pt x="72" y="1277"/>
                </a:lnTo>
                <a:lnTo>
                  <a:pt x="72" y="1277"/>
                </a:lnTo>
                <a:lnTo>
                  <a:pt x="82" y="1281"/>
                </a:lnTo>
                <a:lnTo>
                  <a:pt x="90" y="1285"/>
                </a:lnTo>
                <a:lnTo>
                  <a:pt x="106" y="1293"/>
                </a:lnTo>
                <a:lnTo>
                  <a:pt x="114" y="1295"/>
                </a:lnTo>
                <a:lnTo>
                  <a:pt x="124" y="1297"/>
                </a:lnTo>
                <a:lnTo>
                  <a:pt x="135" y="1297"/>
                </a:lnTo>
                <a:lnTo>
                  <a:pt x="147" y="1293"/>
                </a:lnTo>
                <a:lnTo>
                  <a:pt x="147" y="1293"/>
                </a:lnTo>
                <a:lnTo>
                  <a:pt x="188" y="1277"/>
                </a:lnTo>
                <a:lnTo>
                  <a:pt x="202" y="1273"/>
                </a:lnTo>
                <a:lnTo>
                  <a:pt x="212" y="1270"/>
                </a:lnTo>
                <a:lnTo>
                  <a:pt x="212" y="1270"/>
                </a:lnTo>
                <a:lnTo>
                  <a:pt x="217" y="1270"/>
                </a:lnTo>
                <a:lnTo>
                  <a:pt x="221" y="1270"/>
                </a:lnTo>
                <a:lnTo>
                  <a:pt x="228" y="1271"/>
                </a:lnTo>
                <a:lnTo>
                  <a:pt x="231" y="1270"/>
                </a:lnTo>
                <a:lnTo>
                  <a:pt x="235" y="1268"/>
                </a:lnTo>
                <a:lnTo>
                  <a:pt x="239" y="1262"/>
                </a:lnTo>
                <a:lnTo>
                  <a:pt x="243" y="1255"/>
                </a:lnTo>
                <a:lnTo>
                  <a:pt x="243" y="1255"/>
                </a:lnTo>
                <a:lnTo>
                  <a:pt x="265" y="1218"/>
                </a:lnTo>
                <a:lnTo>
                  <a:pt x="296" y="1161"/>
                </a:lnTo>
                <a:lnTo>
                  <a:pt x="312" y="1132"/>
                </a:lnTo>
                <a:lnTo>
                  <a:pt x="324" y="1104"/>
                </a:lnTo>
                <a:lnTo>
                  <a:pt x="333" y="1082"/>
                </a:lnTo>
                <a:lnTo>
                  <a:pt x="335" y="1074"/>
                </a:lnTo>
                <a:lnTo>
                  <a:pt x="337" y="1067"/>
                </a:lnTo>
                <a:lnTo>
                  <a:pt x="337" y="1067"/>
                </a:lnTo>
                <a:lnTo>
                  <a:pt x="340" y="1037"/>
                </a:lnTo>
                <a:lnTo>
                  <a:pt x="341" y="1030"/>
                </a:lnTo>
                <a:lnTo>
                  <a:pt x="341" y="1025"/>
                </a:lnTo>
                <a:lnTo>
                  <a:pt x="341" y="1025"/>
                </a:lnTo>
                <a:lnTo>
                  <a:pt x="346" y="1018"/>
                </a:lnTo>
                <a:lnTo>
                  <a:pt x="358" y="1004"/>
                </a:lnTo>
                <a:lnTo>
                  <a:pt x="398" y="963"/>
                </a:lnTo>
                <a:lnTo>
                  <a:pt x="454" y="904"/>
                </a:lnTo>
                <a:lnTo>
                  <a:pt x="454" y="904"/>
                </a:lnTo>
                <a:lnTo>
                  <a:pt x="454" y="904"/>
                </a:lnTo>
                <a:lnTo>
                  <a:pt x="455" y="905"/>
                </a:lnTo>
                <a:lnTo>
                  <a:pt x="459" y="907"/>
                </a:lnTo>
                <a:lnTo>
                  <a:pt x="466" y="908"/>
                </a:lnTo>
                <a:lnTo>
                  <a:pt x="466" y="908"/>
                </a:lnTo>
                <a:lnTo>
                  <a:pt x="471" y="907"/>
                </a:lnTo>
                <a:lnTo>
                  <a:pt x="473" y="905"/>
                </a:lnTo>
                <a:lnTo>
                  <a:pt x="477" y="905"/>
                </a:lnTo>
                <a:lnTo>
                  <a:pt x="485" y="908"/>
                </a:lnTo>
                <a:lnTo>
                  <a:pt x="485" y="908"/>
                </a:lnTo>
                <a:lnTo>
                  <a:pt x="491" y="909"/>
                </a:lnTo>
                <a:lnTo>
                  <a:pt x="496" y="910"/>
                </a:lnTo>
                <a:lnTo>
                  <a:pt x="504" y="909"/>
                </a:lnTo>
                <a:lnTo>
                  <a:pt x="512" y="907"/>
                </a:lnTo>
                <a:lnTo>
                  <a:pt x="520" y="904"/>
                </a:lnTo>
                <a:lnTo>
                  <a:pt x="520" y="904"/>
                </a:lnTo>
                <a:lnTo>
                  <a:pt x="547" y="890"/>
                </a:lnTo>
                <a:lnTo>
                  <a:pt x="597" y="865"/>
                </a:lnTo>
                <a:lnTo>
                  <a:pt x="645" y="841"/>
                </a:lnTo>
                <a:lnTo>
                  <a:pt x="662" y="835"/>
                </a:lnTo>
                <a:lnTo>
                  <a:pt x="665" y="834"/>
                </a:lnTo>
                <a:lnTo>
                  <a:pt x="668" y="834"/>
                </a:lnTo>
                <a:lnTo>
                  <a:pt x="668" y="834"/>
                </a:lnTo>
                <a:lnTo>
                  <a:pt x="670" y="867"/>
                </a:lnTo>
                <a:lnTo>
                  <a:pt x="673" y="890"/>
                </a:lnTo>
                <a:lnTo>
                  <a:pt x="675" y="904"/>
                </a:lnTo>
                <a:lnTo>
                  <a:pt x="675" y="904"/>
                </a:lnTo>
                <a:lnTo>
                  <a:pt x="680" y="914"/>
                </a:lnTo>
                <a:lnTo>
                  <a:pt x="687" y="925"/>
                </a:lnTo>
                <a:lnTo>
                  <a:pt x="692" y="937"/>
                </a:lnTo>
                <a:lnTo>
                  <a:pt x="694" y="943"/>
                </a:lnTo>
                <a:lnTo>
                  <a:pt x="695" y="947"/>
                </a:lnTo>
                <a:lnTo>
                  <a:pt x="695" y="947"/>
                </a:lnTo>
                <a:lnTo>
                  <a:pt x="694" y="952"/>
                </a:lnTo>
                <a:lnTo>
                  <a:pt x="693" y="957"/>
                </a:lnTo>
                <a:lnTo>
                  <a:pt x="688" y="970"/>
                </a:lnTo>
                <a:lnTo>
                  <a:pt x="685" y="982"/>
                </a:lnTo>
                <a:lnTo>
                  <a:pt x="683" y="987"/>
                </a:lnTo>
                <a:lnTo>
                  <a:pt x="683" y="989"/>
                </a:lnTo>
                <a:lnTo>
                  <a:pt x="683" y="989"/>
                </a:lnTo>
                <a:lnTo>
                  <a:pt x="685" y="995"/>
                </a:lnTo>
                <a:lnTo>
                  <a:pt x="686" y="1002"/>
                </a:lnTo>
                <a:lnTo>
                  <a:pt x="686" y="1006"/>
                </a:lnTo>
                <a:lnTo>
                  <a:pt x="683" y="1010"/>
                </a:lnTo>
                <a:lnTo>
                  <a:pt x="681" y="1013"/>
                </a:lnTo>
                <a:lnTo>
                  <a:pt x="675" y="1017"/>
                </a:lnTo>
                <a:lnTo>
                  <a:pt x="675" y="1017"/>
                </a:lnTo>
                <a:lnTo>
                  <a:pt x="663" y="1021"/>
                </a:lnTo>
                <a:lnTo>
                  <a:pt x="657" y="1024"/>
                </a:lnTo>
                <a:lnTo>
                  <a:pt x="651" y="1024"/>
                </a:lnTo>
                <a:lnTo>
                  <a:pt x="633" y="1024"/>
                </a:lnTo>
                <a:lnTo>
                  <a:pt x="609" y="1020"/>
                </a:lnTo>
                <a:lnTo>
                  <a:pt x="609" y="1020"/>
                </a:lnTo>
                <a:lnTo>
                  <a:pt x="591" y="1019"/>
                </a:lnTo>
                <a:lnTo>
                  <a:pt x="569" y="1018"/>
                </a:lnTo>
                <a:lnTo>
                  <a:pt x="543" y="1018"/>
                </a:lnTo>
                <a:lnTo>
                  <a:pt x="515" y="1020"/>
                </a:lnTo>
                <a:lnTo>
                  <a:pt x="500" y="1023"/>
                </a:lnTo>
                <a:lnTo>
                  <a:pt x="487" y="1025"/>
                </a:lnTo>
                <a:lnTo>
                  <a:pt x="473" y="1029"/>
                </a:lnTo>
                <a:lnTo>
                  <a:pt x="460" y="1032"/>
                </a:lnTo>
                <a:lnTo>
                  <a:pt x="447" y="1038"/>
                </a:lnTo>
                <a:lnTo>
                  <a:pt x="435" y="1044"/>
                </a:lnTo>
                <a:lnTo>
                  <a:pt x="424" y="1051"/>
                </a:lnTo>
                <a:lnTo>
                  <a:pt x="416" y="1060"/>
                </a:lnTo>
                <a:lnTo>
                  <a:pt x="416" y="1060"/>
                </a:lnTo>
                <a:lnTo>
                  <a:pt x="376" y="1099"/>
                </a:lnTo>
                <a:lnTo>
                  <a:pt x="355" y="1121"/>
                </a:lnTo>
                <a:lnTo>
                  <a:pt x="337" y="1142"/>
                </a:lnTo>
                <a:lnTo>
                  <a:pt x="320" y="1161"/>
                </a:lnTo>
                <a:lnTo>
                  <a:pt x="309" y="1178"/>
                </a:lnTo>
                <a:lnTo>
                  <a:pt x="306" y="1185"/>
                </a:lnTo>
                <a:lnTo>
                  <a:pt x="303" y="1191"/>
                </a:lnTo>
                <a:lnTo>
                  <a:pt x="304" y="1196"/>
                </a:lnTo>
                <a:lnTo>
                  <a:pt x="306" y="1200"/>
                </a:lnTo>
                <a:lnTo>
                  <a:pt x="306" y="1200"/>
                </a:lnTo>
                <a:lnTo>
                  <a:pt x="313" y="1204"/>
                </a:lnTo>
                <a:lnTo>
                  <a:pt x="319" y="1207"/>
                </a:lnTo>
                <a:lnTo>
                  <a:pt x="324" y="1208"/>
                </a:lnTo>
                <a:lnTo>
                  <a:pt x="330" y="1208"/>
                </a:lnTo>
                <a:lnTo>
                  <a:pt x="335" y="1209"/>
                </a:lnTo>
                <a:lnTo>
                  <a:pt x="343" y="1212"/>
                </a:lnTo>
                <a:lnTo>
                  <a:pt x="352" y="1216"/>
                </a:lnTo>
                <a:lnTo>
                  <a:pt x="364" y="1224"/>
                </a:lnTo>
                <a:lnTo>
                  <a:pt x="364" y="1224"/>
                </a:lnTo>
                <a:lnTo>
                  <a:pt x="377" y="1232"/>
                </a:lnTo>
                <a:lnTo>
                  <a:pt x="392" y="1239"/>
                </a:lnTo>
                <a:lnTo>
                  <a:pt x="405" y="1245"/>
                </a:lnTo>
                <a:lnTo>
                  <a:pt x="419" y="1251"/>
                </a:lnTo>
                <a:lnTo>
                  <a:pt x="435" y="1256"/>
                </a:lnTo>
                <a:lnTo>
                  <a:pt x="449" y="1259"/>
                </a:lnTo>
                <a:lnTo>
                  <a:pt x="465" y="1263"/>
                </a:lnTo>
                <a:lnTo>
                  <a:pt x="481" y="1265"/>
                </a:lnTo>
                <a:lnTo>
                  <a:pt x="481" y="1265"/>
                </a:lnTo>
                <a:lnTo>
                  <a:pt x="499" y="1269"/>
                </a:lnTo>
                <a:lnTo>
                  <a:pt x="521" y="1274"/>
                </a:lnTo>
                <a:lnTo>
                  <a:pt x="571" y="1285"/>
                </a:lnTo>
                <a:lnTo>
                  <a:pt x="596" y="1289"/>
                </a:lnTo>
                <a:lnTo>
                  <a:pt x="620" y="1292"/>
                </a:lnTo>
                <a:lnTo>
                  <a:pt x="631" y="1292"/>
                </a:lnTo>
                <a:lnTo>
                  <a:pt x="642" y="1291"/>
                </a:lnTo>
                <a:lnTo>
                  <a:pt x="651" y="1288"/>
                </a:lnTo>
                <a:lnTo>
                  <a:pt x="659" y="1286"/>
                </a:lnTo>
                <a:lnTo>
                  <a:pt x="659" y="1286"/>
                </a:lnTo>
                <a:lnTo>
                  <a:pt x="675" y="1279"/>
                </a:lnTo>
                <a:lnTo>
                  <a:pt x="687" y="1271"/>
                </a:lnTo>
                <a:lnTo>
                  <a:pt x="707" y="1258"/>
                </a:lnTo>
                <a:lnTo>
                  <a:pt x="717" y="1254"/>
                </a:lnTo>
                <a:lnTo>
                  <a:pt x="728" y="1249"/>
                </a:lnTo>
                <a:lnTo>
                  <a:pt x="738" y="1245"/>
                </a:lnTo>
                <a:lnTo>
                  <a:pt x="753" y="1243"/>
                </a:lnTo>
                <a:lnTo>
                  <a:pt x="753" y="1243"/>
                </a:lnTo>
                <a:lnTo>
                  <a:pt x="766" y="1242"/>
                </a:lnTo>
                <a:lnTo>
                  <a:pt x="777" y="1242"/>
                </a:lnTo>
                <a:lnTo>
                  <a:pt x="784" y="1242"/>
                </a:lnTo>
                <a:lnTo>
                  <a:pt x="791" y="1242"/>
                </a:lnTo>
                <a:lnTo>
                  <a:pt x="798" y="1239"/>
                </a:lnTo>
                <a:lnTo>
                  <a:pt x="809" y="1236"/>
                </a:lnTo>
                <a:lnTo>
                  <a:pt x="823" y="1230"/>
                </a:lnTo>
                <a:lnTo>
                  <a:pt x="842" y="1219"/>
                </a:lnTo>
                <a:lnTo>
                  <a:pt x="842" y="1219"/>
                </a:lnTo>
                <a:lnTo>
                  <a:pt x="863" y="1209"/>
                </a:lnTo>
                <a:lnTo>
                  <a:pt x="879" y="1201"/>
                </a:lnTo>
                <a:lnTo>
                  <a:pt x="891" y="1196"/>
                </a:lnTo>
                <a:lnTo>
                  <a:pt x="902" y="1193"/>
                </a:lnTo>
                <a:lnTo>
                  <a:pt x="918" y="1190"/>
                </a:lnTo>
                <a:lnTo>
                  <a:pt x="932" y="1188"/>
                </a:lnTo>
                <a:lnTo>
                  <a:pt x="932" y="1188"/>
                </a:lnTo>
                <a:lnTo>
                  <a:pt x="949" y="1184"/>
                </a:lnTo>
                <a:lnTo>
                  <a:pt x="966" y="1181"/>
                </a:lnTo>
                <a:lnTo>
                  <a:pt x="991" y="1172"/>
                </a:lnTo>
                <a:lnTo>
                  <a:pt x="991" y="1172"/>
                </a:lnTo>
                <a:lnTo>
                  <a:pt x="1001" y="1170"/>
                </a:lnTo>
                <a:lnTo>
                  <a:pt x="1017" y="1167"/>
                </a:lnTo>
                <a:lnTo>
                  <a:pt x="1032" y="1165"/>
                </a:lnTo>
                <a:lnTo>
                  <a:pt x="1040" y="1163"/>
                </a:lnTo>
                <a:lnTo>
                  <a:pt x="1044" y="1161"/>
                </a:lnTo>
                <a:lnTo>
                  <a:pt x="1044" y="1161"/>
                </a:lnTo>
                <a:lnTo>
                  <a:pt x="1049" y="1159"/>
                </a:lnTo>
                <a:lnTo>
                  <a:pt x="1056" y="1158"/>
                </a:lnTo>
                <a:lnTo>
                  <a:pt x="1071" y="1154"/>
                </a:lnTo>
                <a:lnTo>
                  <a:pt x="1087" y="1149"/>
                </a:lnTo>
                <a:lnTo>
                  <a:pt x="1096" y="1146"/>
                </a:lnTo>
                <a:lnTo>
                  <a:pt x="1103" y="1141"/>
                </a:lnTo>
                <a:lnTo>
                  <a:pt x="1103" y="1141"/>
                </a:lnTo>
                <a:lnTo>
                  <a:pt x="1115" y="1133"/>
                </a:lnTo>
                <a:lnTo>
                  <a:pt x="1119" y="1130"/>
                </a:lnTo>
                <a:lnTo>
                  <a:pt x="1121" y="1128"/>
                </a:lnTo>
                <a:lnTo>
                  <a:pt x="1122" y="1126"/>
                </a:lnTo>
                <a:lnTo>
                  <a:pt x="1121" y="1123"/>
                </a:lnTo>
                <a:lnTo>
                  <a:pt x="1116" y="1121"/>
                </a:lnTo>
                <a:lnTo>
                  <a:pt x="1110" y="1118"/>
                </a:lnTo>
                <a:lnTo>
                  <a:pt x="1110" y="1118"/>
                </a:lnTo>
                <a:lnTo>
                  <a:pt x="1093" y="1111"/>
                </a:lnTo>
                <a:lnTo>
                  <a:pt x="1060" y="1103"/>
                </a:lnTo>
                <a:lnTo>
                  <a:pt x="1060" y="1103"/>
                </a:lnTo>
                <a:lnTo>
                  <a:pt x="1028" y="1093"/>
                </a:lnTo>
                <a:lnTo>
                  <a:pt x="997" y="1084"/>
                </a:lnTo>
                <a:lnTo>
                  <a:pt x="963" y="1072"/>
                </a:lnTo>
                <a:lnTo>
                  <a:pt x="963" y="1072"/>
                </a:lnTo>
                <a:lnTo>
                  <a:pt x="964" y="1069"/>
                </a:lnTo>
                <a:lnTo>
                  <a:pt x="966" y="1063"/>
                </a:lnTo>
                <a:lnTo>
                  <a:pt x="967" y="1050"/>
                </a:lnTo>
                <a:lnTo>
                  <a:pt x="967" y="1032"/>
                </a:lnTo>
                <a:lnTo>
                  <a:pt x="967" y="1032"/>
                </a:lnTo>
                <a:lnTo>
                  <a:pt x="967" y="1019"/>
                </a:lnTo>
                <a:lnTo>
                  <a:pt x="969" y="1000"/>
                </a:lnTo>
                <a:lnTo>
                  <a:pt x="971" y="977"/>
                </a:lnTo>
                <a:lnTo>
                  <a:pt x="975" y="952"/>
                </a:lnTo>
                <a:lnTo>
                  <a:pt x="980" y="927"/>
                </a:lnTo>
                <a:lnTo>
                  <a:pt x="986" y="902"/>
                </a:lnTo>
                <a:lnTo>
                  <a:pt x="992" y="878"/>
                </a:lnTo>
                <a:lnTo>
                  <a:pt x="998" y="858"/>
                </a:lnTo>
                <a:lnTo>
                  <a:pt x="998" y="858"/>
                </a:lnTo>
                <a:lnTo>
                  <a:pt x="1011" y="821"/>
                </a:lnTo>
                <a:lnTo>
                  <a:pt x="1025" y="787"/>
                </a:lnTo>
                <a:lnTo>
                  <a:pt x="1041" y="752"/>
                </a:lnTo>
                <a:lnTo>
                  <a:pt x="1041" y="752"/>
                </a:lnTo>
                <a:lnTo>
                  <a:pt x="1040" y="750"/>
                </a:lnTo>
                <a:lnTo>
                  <a:pt x="1040" y="750"/>
                </a:lnTo>
                <a:lnTo>
                  <a:pt x="1040" y="749"/>
                </a:lnTo>
                <a:lnTo>
                  <a:pt x="1041" y="746"/>
                </a:lnTo>
                <a:lnTo>
                  <a:pt x="1043" y="743"/>
                </a:lnTo>
                <a:lnTo>
                  <a:pt x="1056" y="733"/>
                </a:lnTo>
                <a:lnTo>
                  <a:pt x="1056" y="733"/>
                </a:lnTo>
                <a:lnTo>
                  <a:pt x="1065" y="726"/>
                </a:lnTo>
                <a:lnTo>
                  <a:pt x="1073" y="719"/>
                </a:lnTo>
                <a:lnTo>
                  <a:pt x="1085" y="705"/>
                </a:lnTo>
                <a:lnTo>
                  <a:pt x="1096" y="690"/>
                </a:lnTo>
                <a:lnTo>
                  <a:pt x="1103" y="678"/>
                </a:lnTo>
                <a:lnTo>
                  <a:pt x="1103" y="678"/>
                </a:lnTo>
                <a:lnTo>
                  <a:pt x="1105" y="672"/>
                </a:lnTo>
                <a:lnTo>
                  <a:pt x="1107" y="666"/>
                </a:lnTo>
                <a:lnTo>
                  <a:pt x="1105" y="660"/>
                </a:lnTo>
                <a:lnTo>
                  <a:pt x="1104" y="656"/>
                </a:lnTo>
                <a:lnTo>
                  <a:pt x="1101" y="646"/>
                </a:lnTo>
                <a:lnTo>
                  <a:pt x="1099" y="639"/>
                </a:lnTo>
                <a:lnTo>
                  <a:pt x="1099" y="639"/>
                </a:lnTo>
                <a:lnTo>
                  <a:pt x="1099" y="635"/>
                </a:lnTo>
                <a:lnTo>
                  <a:pt x="1101" y="632"/>
                </a:lnTo>
                <a:lnTo>
                  <a:pt x="1101" y="629"/>
                </a:lnTo>
                <a:lnTo>
                  <a:pt x="1101" y="627"/>
                </a:lnTo>
                <a:lnTo>
                  <a:pt x="1095" y="620"/>
                </a:lnTo>
                <a:lnTo>
                  <a:pt x="1095" y="620"/>
                </a:lnTo>
                <a:lnTo>
                  <a:pt x="1085" y="605"/>
                </a:lnTo>
                <a:lnTo>
                  <a:pt x="1073" y="584"/>
                </a:lnTo>
                <a:lnTo>
                  <a:pt x="1058" y="561"/>
                </a:lnTo>
                <a:lnTo>
                  <a:pt x="1049" y="551"/>
                </a:lnTo>
                <a:lnTo>
                  <a:pt x="1041" y="542"/>
                </a:lnTo>
                <a:lnTo>
                  <a:pt x="1041" y="542"/>
                </a:lnTo>
                <a:lnTo>
                  <a:pt x="1012" y="514"/>
                </a:lnTo>
                <a:lnTo>
                  <a:pt x="999" y="502"/>
                </a:lnTo>
                <a:lnTo>
                  <a:pt x="986" y="492"/>
                </a:lnTo>
                <a:lnTo>
                  <a:pt x="986" y="492"/>
                </a:lnTo>
                <a:lnTo>
                  <a:pt x="958" y="470"/>
                </a:lnTo>
                <a:lnTo>
                  <a:pt x="944" y="461"/>
                </a:lnTo>
                <a:lnTo>
                  <a:pt x="944" y="461"/>
                </a:lnTo>
                <a:lnTo>
                  <a:pt x="944" y="461"/>
                </a:lnTo>
                <a:lnTo>
                  <a:pt x="943" y="461"/>
                </a:lnTo>
                <a:lnTo>
                  <a:pt x="940" y="459"/>
                </a:lnTo>
                <a:lnTo>
                  <a:pt x="936" y="452"/>
                </a:lnTo>
                <a:lnTo>
                  <a:pt x="936" y="452"/>
                </a:lnTo>
                <a:lnTo>
                  <a:pt x="932" y="445"/>
                </a:lnTo>
                <a:lnTo>
                  <a:pt x="930" y="440"/>
                </a:lnTo>
                <a:lnTo>
                  <a:pt x="927" y="437"/>
                </a:lnTo>
                <a:lnTo>
                  <a:pt x="924" y="433"/>
                </a:lnTo>
                <a:lnTo>
                  <a:pt x="924" y="433"/>
                </a:lnTo>
                <a:lnTo>
                  <a:pt x="920" y="428"/>
                </a:lnTo>
                <a:lnTo>
                  <a:pt x="918" y="423"/>
                </a:lnTo>
                <a:lnTo>
                  <a:pt x="915" y="420"/>
                </a:lnTo>
                <a:lnTo>
                  <a:pt x="913" y="418"/>
                </a:lnTo>
                <a:lnTo>
                  <a:pt x="913" y="418"/>
                </a:lnTo>
                <a:lnTo>
                  <a:pt x="906" y="410"/>
                </a:lnTo>
                <a:lnTo>
                  <a:pt x="901" y="406"/>
                </a:lnTo>
                <a:lnTo>
                  <a:pt x="1006" y="305"/>
                </a:lnTo>
                <a:lnTo>
                  <a:pt x="1006" y="305"/>
                </a:lnTo>
                <a:lnTo>
                  <a:pt x="1016" y="305"/>
                </a:lnTo>
                <a:lnTo>
                  <a:pt x="1026" y="305"/>
                </a:lnTo>
                <a:lnTo>
                  <a:pt x="1040" y="305"/>
                </a:lnTo>
                <a:lnTo>
                  <a:pt x="1053" y="303"/>
                </a:lnTo>
                <a:lnTo>
                  <a:pt x="1067" y="299"/>
                </a:lnTo>
                <a:lnTo>
                  <a:pt x="1074" y="297"/>
                </a:lnTo>
                <a:lnTo>
                  <a:pt x="1080" y="294"/>
                </a:lnTo>
                <a:lnTo>
                  <a:pt x="1086" y="290"/>
                </a:lnTo>
                <a:lnTo>
                  <a:pt x="1091" y="285"/>
                </a:lnTo>
                <a:lnTo>
                  <a:pt x="1091" y="285"/>
                </a:lnTo>
                <a:lnTo>
                  <a:pt x="1130" y="244"/>
                </a:lnTo>
                <a:lnTo>
                  <a:pt x="1159" y="213"/>
                </a:lnTo>
                <a:lnTo>
                  <a:pt x="1190" y="177"/>
                </a:lnTo>
                <a:lnTo>
                  <a:pt x="1206" y="159"/>
                </a:lnTo>
                <a:lnTo>
                  <a:pt x="1219" y="141"/>
                </a:lnTo>
                <a:lnTo>
                  <a:pt x="1232" y="122"/>
                </a:lnTo>
                <a:lnTo>
                  <a:pt x="1243" y="105"/>
                </a:lnTo>
                <a:lnTo>
                  <a:pt x="1251" y="89"/>
                </a:lnTo>
                <a:lnTo>
                  <a:pt x="1257" y="73"/>
                </a:lnTo>
                <a:lnTo>
                  <a:pt x="1258" y="66"/>
                </a:lnTo>
                <a:lnTo>
                  <a:pt x="1260" y="60"/>
                </a:lnTo>
                <a:lnTo>
                  <a:pt x="1260" y="53"/>
                </a:lnTo>
                <a:lnTo>
                  <a:pt x="1258" y="48"/>
                </a:lnTo>
                <a:lnTo>
                  <a:pt x="1258" y="48"/>
                </a:lnTo>
                <a:lnTo>
                  <a:pt x="1255" y="37"/>
                </a:lnTo>
                <a:lnTo>
                  <a:pt x="1251" y="29"/>
                </a:lnTo>
                <a:lnTo>
                  <a:pt x="1246" y="22"/>
                </a:lnTo>
                <a:lnTo>
                  <a:pt x="1240" y="16"/>
                </a:lnTo>
                <a:lnTo>
                  <a:pt x="1235" y="11"/>
                </a:lnTo>
                <a:lnTo>
                  <a:pt x="1229" y="6"/>
                </a:lnTo>
                <a:lnTo>
                  <a:pt x="1221" y="4"/>
                </a:lnTo>
                <a:lnTo>
                  <a:pt x="1214" y="1"/>
                </a:lnTo>
                <a:lnTo>
                  <a:pt x="1207" y="0"/>
                </a:lnTo>
                <a:lnTo>
                  <a:pt x="1200" y="0"/>
                </a:lnTo>
                <a:lnTo>
                  <a:pt x="1184" y="1"/>
                </a:lnTo>
                <a:lnTo>
                  <a:pt x="1169" y="6"/>
                </a:lnTo>
                <a:lnTo>
                  <a:pt x="1153" y="12"/>
                </a:lnTo>
                <a:lnTo>
                  <a:pt x="1153" y="12"/>
                </a:lnTo>
                <a:lnTo>
                  <a:pt x="1146" y="18"/>
                </a:lnTo>
                <a:lnTo>
                  <a:pt x="1136" y="25"/>
                </a:lnTo>
                <a:lnTo>
                  <a:pt x="1127" y="34"/>
                </a:lnTo>
                <a:lnTo>
                  <a:pt x="1117" y="46"/>
                </a:lnTo>
                <a:lnTo>
                  <a:pt x="1097" y="71"/>
                </a:lnTo>
                <a:lnTo>
                  <a:pt x="1077" y="101"/>
                </a:lnTo>
                <a:lnTo>
                  <a:pt x="1056" y="130"/>
                </a:lnTo>
                <a:lnTo>
                  <a:pt x="1037" y="159"/>
                </a:lnTo>
                <a:lnTo>
                  <a:pt x="1010" y="203"/>
                </a:lnTo>
                <a:lnTo>
                  <a:pt x="1010" y="203"/>
                </a:lnTo>
                <a:lnTo>
                  <a:pt x="1001" y="217"/>
                </a:lnTo>
                <a:lnTo>
                  <a:pt x="995" y="229"/>
                </a:lnTo>
                <a:lnTo>
                  <a:pt x="991" y="238"/>
                </a:lnTo>
                <a:lnTo>
                  <a:pt x="988" y="246"/>
                </a:lnTo>
                <a:lnTo>
                  <a:pt x="986" y="263"/>
                </a:lnTo>
                <a:lnTo>
                  <a:pt x="982" y="284"/>
                </a:lnTo>
                <a:lnTo>
                  <a:pt x="982" y="284"/>
                </a:lnTo>
                <a:lnTo>
                  <a:pt x="981" y="288"/>
                </a:lnTo>
                <a:lnTo>
                  <a:pt x="977" y="294"/>
                </a:lnTo>
                <a:lnTo>
                  <a:pt x="966" y="310"/>
                </a:lnTo>
                <a:lnTo>
                  <a:pt x="949" y="329"/>
                </a:lnTo>
                <a:lnTo>
                  <a:pt x="931" y="348"/>
                </a:lnTo>
                <a:lnTo>
                  <a:pt x="896" y="383"/>
                </a:lnTo>
                <a:lnTo>
                  <a:pt x="882" y="398"/>
                </a:lnTo>
                <a:lnTo>
                  <a:pt x="882" y="398"/>
                </a:lnTo>
                <a:close/>
                <a:moveTo>
                  <a:pt x="936" y="545"/>
                </a:moveTo>
                <a:lnTo>
                  <a:pt x="936" y="545"/>
                </a:lnTo>
                <a:lnTo>
                  <a:pt x="952" y="560"/>
                </a:lnTo>
                <a:lnTo>
                  <a:pt x="966" y="571"/>
                </a:lnTo>
                <a:lnTo>
                  <a:pt x="975" y="581"/>
                </a:lnTo>
                <a:lnTo>
                  <a:pt x="975" y="581"/>
                </a:lnTo>
                <a:lnTo>
                  <a:pt x="989" y="602"/>
                </a:lnTo>
                <a:lnTo>
                  <a:pt x="995" y="611"/>
                </a:lnTo>
                <a:lnTo>
                  <a:pt x="998" y="616"/>
                </a:lnTo>
                <a:lnTo>
                  <a:pt x="998" y="616"/>
                </a:lnTo>
                <a:lnTo>
                  <a:pt x="998" y="620"/>
                </a:lnTo>
                <a:lnTo>
                  <a:pt x="997" y="626"/>
                </a:lnTo>
                <a:lnTo>
                  <a:pt x="995" y="632"/>
                </a:lnTo>
                <a:lnTo>
                  <a:pt x="993" y="634"/>
                </a:lnTo>
                <a:lnTo>
                  <a:pt x="991" y="635"/>
                </a:lnTo>
                <a:lnTo>
                  <a:pt x="991" y="635"/>
                </a:lnTo>
                <a:lnTo>
                  <a:pt x="983" y="638"/>
                </a:lnTo>
                <a:lnTo>
                  <a:pt x="977" y="640"/>
                </a:lnTo>
                <a:lnTo>
                  <a:pt x="967" y="644"/>
                </a:lnTo>
                <a:lnTo>
                  <a:pt x="967" y="644"/>
                </a:lnTo>
                <a:lnTo>
                  <a:pt x="963" y="646"/>
                </a:lnTo>
                <a:lnTo>
                  <a:pt x="961" y="650"/>
                </a:lnTo>
                <a:lnTo>
                  <a:pt x="957" y="653"/>
                </a:lnTo>
                <a:lnTo>
                  <a:pt x="955" y="654"/>
                </a:lnTo>
                <a:lnTo>
                  <a:pt x="951" y="654"/>
                </a:lnTo>
                <a:lnTo>
                  <a:pt x="951" y="654"/>
                </a:lnTo>
                <a:lnTo>
                  <a:pt x="934" y="657"/>
                </a:lnTo>
                <a:lnTo>
                  <a:pt x="926" y="656"/>
                </a:lnTo>
                <a:lnTo>
                  <a:pt x="920" y="654"/>
                </a:lnTo>
                <a:lnTo>
                  <a:pt x="920" y="654"/>
                </a:lnTo>
                <a:lnTo>
                  <a:pt x="905" y="647"/>
                </a:lnTo>
                <a:lnTo>
                  <a:pt x="905" y="647"/>
                </a:lnTo>
                <a:lnTo>
                  <a:pt x="901" y="646"/>
                </a:lnTo>
                <a:lnTo>
                  <a:pt x="899" y="647"/>
                </a:lnTo>
                <a:lnTo>
                  <a:pt x="897" y="646"/>
                </a:lnTo>
                <a:lnTo>
                  <a:pt x="897" y="644"/>
                </a:lnTo>
                <a:lnTo>
                  <a:pt x="897" y="644"/>
                </a:lnTo>
                <a:lnTo>
                  <a:pt x="899" y="639"/>
                </a:lnTo>
                <a:lnTo>
                  <a:pt x="903" y="634"/>
                </a:lnTo>
                <a:lnTo>
                  <a:pt x="907" y="630"/>
                </a:lnTo>
                <a:lnTo>
                  <a:pt x="908" y="628"/>
                </a:lnTo>
                <a:lnTo>
                  <a:pt x="908" y="628"/>
                </a:lnTo>
                <a:lnTo>
                  <a:pt x="909" y="627"/>
                </a:lnTo>
                <a:lnTo>
                  <a:pt x="911" y="626"/>
                </a:lnTo>
                <a:lnTo>
                  <a:pt x="915" y="626"/>
                </a:lnTo>
                <a:lnTo>
                  <a:pt x="920" y="623"/>
                </a:lnTo>
                <a:lnTo>
                  <a:pt x="922" y="622"/>
                </a:lnTo>
                <a:lnTo>
                  <a:pt x="924" y="620"/>
                </a:lnTo>
                <a:lnTo>
                  <a:pt x="924" y="620"/>
                </a:lnTo>
                <a:lnTo>
                  <a:pt x="927" y="612"/>
                </a:lnTo>
                <a:lnTo>
                  <a:pt x="931" y="602"/>
                </a:lnTo>
                <a:lnTo>
                  <a:pt x="932" y="592"/>
                </a:lnTo>
                <a:lnTo>
                  <a:pt x="932" y="587"/>
                </a:lnTo>
                <a:lnTo>
                  <a:pt x="932" y="585"/>
                </a:lnTo>
                <a:lnTo>
                  <a:pt x="932" y="585"/>
                </a:lnTo>
                <a:lnTo>
                  <a:pt x="931" y="581"/>
                </a:lnTo>
                <a:lnTo>
                  <a:pt x="932" y="581"/>
                </a:lnTo>
                <a:lnTo>
                  <a:pt x="931" y="580"/>
                </a:lnTo>
                <a:lnTo>
                  <a:pt x="928" y="577"/>
                </a:lnTo>
                <a:lnTo>
                  <a:pt x="928" y="577"/>
                </a:lnTo>
                <a:lnTo>
                  <a:pt x="920" y="572"/>
                </a:lnTo>
                <a:lnTo>
                  <a:pt x="919" y="571"/>
                </a:lnTo>
                <a:lnTo>
                  <a:pt x="920" y="569"/>
                </a:lnTo>
                <a:lnTo>
                  <a:pt x="920" y="569"/>
                </a:lnTo>
                <a:lnTo>
                  <a:pt x="924" y="565"/>
                </a:lnTo>
                <a:lnTo>
                  <a:pt x="930" y="556"/>
                </a:lnTo>
                <a:lnTo>
                  <a:pt x="936" y="545"/>
                </a:lnTo>
                <a:lnTo>
                  <a:pt x="936" y="545"/>
                </a:lnTo>
                <a:close/>
                <a:moveTo>
                  <a:pt x="773" y="566"/>
                </a:moveTo>
                <a:lnTo>
                  <a:pt x="773" y="566"/>
                </a:lnTo>
                <a:lnTo>
                  <a:pt x="769" y="575"/>
                </a:lnTo>
                <a:lnTo>
                  <a:pt x="768" y="584"/>
                </a:lnTo>
                <a:lnTo>
                  <a:pt x="768" y="589"/>
                </a:lnTo>
                <a:lnTo>
                  <a:pt x="768" y="589"/>
                </a:lnTo>
                <a:lnTo>
                  <a:pt x="771" y="595"/>
                </a:lnTo>
                <a:lnTo>
                  <a:pt x="773" y="604"/>
                </a:lnTo>
                <a:lnTo>
                  <a:pt x="773" y="604"/>
                </a:lnTo>
                <a:lnTo>
                  <a:pt x="774" y="612"/>
                </a:lnTo>
                <a:lnTo>
                  <a:pt x="777" y="623"/>
                </a:lnTo>
                <a:lnTo>
                  <a:pt x="780" y="635"/>
                </a:lnTo>
                <a:lnTo>
                  <a:pt x="780" y="635"/>
                </a:lnTo>
                <a:lnTo>
                  <a:pt x="779" y="638"/>
                </a:lnTo>
                <a:lnTo>
                  <a:pt x="775" y="642"/>
                </a:lnTo>
                <a:lnTo>
                  <a:pt x="769" y="646"/>
                </a:lnTo>
                <a:lnTo>
                  <a:pt x="767" y="647"/>
                </a:lnTo>
                <a:lnTo>
                  <a:pt x="765" y="647"/>
                </a:lnTo>
                <a:lnTo>
                  <a:pt x="765" y="647"/>
                </a:lnTo>
                <a:lnTo>
                  <a:pt x="757" y="648"/>
                </a:lnTo>
                <a:lnTo>
                  <a:pt x="749" y="653"/>
                </a:lnTo>
                <a:lnTo>
                  <a:pt x="738" y="659"/>
                </a:lnTo>
                <a:lnTo>
                  <a:pt x="730" y="666"/>
                </a:lnTo>
                <a:lnTo>
                  <a:pt x="730" y="666"/>
                </a:lnTo>
                <a:lnTo>
                  <a:pt x="724" y="673"/>
                </a:lnTo>
                <a:lnTo>
                  <a:pt x="719" y="679"/>
                </a:lnTo>
                <a:lnTo>
                  <a:pt x="718" y="683"/>
                </a:lnTo>
                <a:lnTo>
                  <a:pt x="718" y="685"/>
                </a:lnTo>
                <a:lnTo>
                  <a:pt x="718" y="685"/>
                </a:lnTo>
                <a:lnTo>
                  <a:pt x="717" y="688"/>
                </a:lnTo>
                <a:lnTo>
                  <a:pt x="714" y="691"/>
                </a:lnTo>
                <a:lnTo>
                  <a:pt x="704" y="700"/>
                </a:lnTo>
                <a:lnTo>
                  <a:pt x="687" y="713"/>
                </a:lnTo>
                <a:lnTo>
                  <a:pt x="687" y="713"/>
                </a:lnTo>
                <a:lnTo>
                  <a:pt x="685" y="713"/>
                </a:lnTo>
                <a:lnTo>
                  <a:pt x="679" y="713"/>
                </a:lnTo>
                <a:lnTo>
                  <a:pt x="675" y="714"/>
                </a:lnTo>
                <a:lnTo>
                  <a:pt x="670" y="715"/>
                </a:lnTo>
                <a:lnTo>
                  <a:pt x="667" y="718"/>
                </a:lnTo>
                <a:lnTo>
                  <a:pt x="664" y="721"/>
                </a:lnTo>
                <a:lnTo>
                  <a:pt x="664" y="721"/>
                </a:lnTo>
                <a:lnTo>
                  <a:pt x="649" y="744"/>
                </a:lnTo>
                <a:lnTo>
                  <a:pt x="639" y="756"/>
                </a:lnTo>
                <a:lnTo>
                  <a:pt x="634" y="761"/>
                </a:lnTo>
                <a:lnTo>
                  <a:pt x="628" y="764"/>
                </a:lnTo>
                <a:lnTo>
                  <a:pt x="628" y="764"/>
                </a:lnTo>
                <a:lnTo>
                  <a:pt x="608" y="773"/>
                </a:lnTo>
                <a:lnTo>
                  <a:pt x="602" y="776"/>
                </a:lnTo>
                <a:lnTo>
                  <a:pt x="597" y="780"/>
                </a:lnTo>
                <a:lnTo>
                  <a:pt x="597" y="780"/>
                </a:lnTo>
                <a:lnTo>
                  <a:pt x="596" y="781"/>
                </a:lnTo>
                <a:lnTo>
                  <a:pt x="593" y="782"/>
                </a:lnTo>
                <a:lnTo>
                  <a:pt x="583" y="786"/>
                </a:lnTo>
                <a:lnTo>
                  <a:pt x="572" y="789"/>
                </a:lnTo>
                <a:lnTo>
                  <a:pt x="569" y="792"/>
                </a:lnTo>
                <a:lnTo>
                  <a:pt x="566" y="795"/>
                </a:lnTo>
                <a:lnTo>
                  <a:pt x="566" y="795"/>
                </a:lnTo>
                <a:lnTo>
                  <a:pt x="563" y="801"/>
                </a:lnTo>
                <a:lnTo>
                  <a:pt x="558" y="810"/>
                </a:lnTo>
                <a:lnTo>
                  <a:pt x="552" y="817"/>
                </a:lnTo>
                <a:lnTo>
                  <a:pt x="547" y="822"/>
                </a:lnTo>
                <a:lnTo>
                  <a:pt x="547" y="822"/>
                </a:lnTo>
                <a:lnTo>
                  <a:pt x="538" y="830"/>
                </a:lnTo>
                <a:lnTo>
                  <a:pt x="533" y="834"/>
                </a:lnTo>
                <a:lnTo>
                  <a:pt x="532" y="836"/>
                </a:lnTo>
                <a:lnTo>
                  <a:pt x="532" y="837"/>
                </a:lnTo>
                <a:lnTo>
                  <a:pt x="532" y="837"/>
                </a:lnTo>
                <a:lnTo>
                  <a:pt x="532" y="840"/>
                </a:lnTo>
                <a:lnTo>
                  <a:pt x="530" y="842"/>
                </a:lnTo>
                <a:lnTo>
                  <a:pt x="526" y="848"/>
                </a:lnTo>
                <a:lnTo>
                  <a:pt x="520" y="853"/>
                </a:lnTo>
                <a:lnTo>
                  <a:pt x="520" y="853"/>
                </a:lnTo>
                <a:lnTo>
                  <a:pt x="515" y="854"/>
                </a:lnTo>
                <a:lnTo>
                  <a:pt x="511" y="855"/>
                </a:lnTo>
                <a:lnTo>
                  <a:pt x="509" y="854"/>
                </a:lnTo>
                <a:lnTo>
                  <a:pt x="509" y="853"/>
                </a:lnTo>
                <a:lnTo>
                  <a:pt x="509" y="853"/>
                </a:lnTo>
                <a:lnTo>
                  <a:pt x="503" y="847"/>
                </a:lnTo>
                <a:lnTo>
                  <a:pt x="503" y="843"/>
                </a:lnTo>
                <a:lnTo>
                  <a:pt x="503" y="841"/>
                </a:lnTo>
                <a:lnTo>
                  <a:pt x="504" y="837"/>
                </a:lnTo>
                <a:lnTo>
                  <a:pt x="504" y="837"/>
                </a:lnTo>
                <a:lnTo>
                  <a:pt x="546" y="793"/>
                </a:lnTo>
                <a:lnTo>
                  <a:pt x="633" y="701"/>
                </a:lnTo>
                <a:lnTo>
                  <a:pt x="757" y="569"/>
                </a:lnTo>
                <a:lnTo>
                  <a:pt x="773" y="5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2019-10-29T04:48:08Z</dcterms:modified>
</cp:coreProperties>
</file>